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0"/>
  </p:notesMasterIdLst>
  <p:sldIdLst>
    <p:sldId id="256" r:id="rId2"/>
    <p:sldId id="301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5" r:id="rId13"/>
    <p:sldId id="283" r:id="rId14"/>
    <p:sldId id="286" r:id="rId15"/>
    <p:sldId id="284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5" r:id="rId24"/>
    <p:sldId id="294" r:id="rId25"/>
    <p:sldId id="296" r:id="rId26"/>
    <p:sldId id="297" r:id="rId27"/>
    <p:sldId id="298" r:id="rId28"/>
    <p:sldId id="299" r:id="rId29"/>
    <p:sldId id="300" r:id="rId30"/>
    <p:sldId id="302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4" r:id="rId41"/>
    <p:sldId id="313" r:id="rId42"/>
    <p:sldId id="315" r:id="rId43"/>
    <p:sldId id="317" r:id="rId44"/>
    <p:sldId id="319" r:id="rId45"/>
    <p:sldId id="320" r:id="rId46"/>
    <p:sldId id="321" r:id="rId47"/>
    <p:sldId id="322" r:id="rId48"/>
    <p:sldId id="324" r:id="rId49"/>
    <p:sldId id="323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8" r:id="rId73"/>
    <p:sldId id="347" r:id="rId74"/>
    <p:sldId id="349" r:id="rId75"/>
    <p:sldId id="350" r:id="rId76"/>
    <p:sldId id="351" r:id="rId77"/>
    <p:sldId id="352" r:id="rId78"/>
    <p:sldId id="265" r:id="rId79"/>
  </p:sldIdLst>
  <p:sldSz cx="9144000" cy="5143500" type="screen16x9"/>
  <p:notesSz cx="6858000" cy="9144000"/>
  <p:embeddedFontLst>
    <p:embeddedFont>
      <p:font typeface="맑은 고딕" pitchFamily="50" charset="-127"/>
      <p:regular r:id="rId81"/>
      <p:bold r:id="rId82"/>
    </p:embeddedFont>
    <p:embeddedFont>
      <p:font typeface="메이플스토리" pitchFamily="2" charset="-127"/>
      <p:regular r:id="rId83"/>
      <p:bold r:id="rId84"/>
    </p:embeddedFont>
    <p:embeddedFont>
      <p:font typeface="Arial Black" pitchFamily="34" charset="0"/>
      <p:bold r:id="rId85"/>
    </p:embeddedFont>
    <p:embeddedFont>
      <p:font typeface="HY견고딕" pitchFamily="18" charset="-127"/>
      <p:regular r:id="rId8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0" autoAdjust="0"/>
    <p:restoredTop sz="94660"/>
  </p:normalViewPr>
  <p:slideViewPr>
    <p:cSldViewPr>
      <p:cViewPr>
        <p:scale>
          <a:sx n="125" d="100"/>
          <a:sy n="125" d="100"/>
        </p:scale>
        <p:origin x="-684" y="-3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246C7-0F69-4230-992C-93260E11B804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6717-E128-4660-B780-DA8A954643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615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46717-E128-4660-B780-DA8A9546431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1450"/>
            <a:ext cx="7772400" cy="3428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858000" cy="6858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5851"/>
            <a:ext cx="7772400" cy="324088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451"/>
            <a:ext cx="7772400" cy="8001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181101"/>
            <a:ext cx="329184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181101"/>
            <a:ext cx="329184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179576"/>
            <a:ext cx="3291840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1694525"/>
            <a:ext cx="3291840" cy="28803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179576"/>
            <a:ext cx="3291840" cy="47982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1694525"/>
            <a:ext cx="3291840" cy="28803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00150"/>
            <a:ext cx="5111750" cy="33604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00150"/>
            <a:ext cx="3008313" cy="336042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363474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286250"/>
            <a:ext cx="8153400" cy="342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714750"/>
            <a:ext cx="8153400" cy="5715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4451"/>
            <a:ext cx="76200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DD2083C-9D37-44A3-AC44-2E9E4BF58183}" type="datetimeFigureOut">
              <a:rPr lang="ko-KR" altLang="en-US" smtClean="0"/>
              <a:t>2019-07-17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91843" y="4368483"/>
            <a:ext cx="986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215C457-7967-4E72-95DF-4FA6E365D4C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028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01124" y="1028700"/>
            <a:ext cx="142876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0552" y="2217807"/>
            <a:ext cx="30828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b="1" dirty="0" smtClean="0">
                <a:latin typeface="메이플스토리" pitchFamily="2" charset="-127"/>
                <a:ea typeface="메이플스토리" pitchFamily="2" charset="-127"/>
              </a:rPr>
              <a:t>UI</a:t>
            </a:r>
            <a:r>
              <a:rPr lang="ko-KR" altLang="en-US" sz="4000" b="1" dirty="0" smtClean="0">
                <a:latin typeface="메이플스토리" pitchFamily="2" charset="-127"/>
                <a:ea typeface="메이플스토리" pitchFamily="2" charset="-127"/>
              </a:rPr>
              <a:t>를 알아보자</a:t>
            </a:r>
            <a:endParaRPr lang="ko-KR" altLang="en-US" sz="4000" b="1" dirty="0">
              <a:latin typeface="메이플스토리" pitchFamily="2" charset="-127"/>
              <a:ea typeface="메이플스토리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55576" y="624193"/>
            <a:ext cx="7682540" cy="3895115"/>
            <a:chOff x="755576" y="627534"/>
            <a:chExt cx="7682540" cy="3895115"/>
          </a:xfrm>
        </p:grpSpPr>
        <p:sp>
          <p:nvSpPr>
            <p:cNvPr id="8" name="TextBox 7"/>
            <p:cNvSpPr txBox="1"/>
            <p:nvPr/>
          </p:nvSpPr>
          <p:spPr>
            <a:xfrm>
              <a:off x="2925459" y="627534"/>
              <a:ext cx="3342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Text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컴포넌트의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Text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Up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으로 바꿔줍니다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55576" y="1203598"/>
              <a:ext cx="7682540" cy="3319051"/>
              <a:chOff x="755576" y="1203598"/>
              <a:chExt cx="7682540" cy="3319051"/>
            </a:xfrm>
          </p:grpSpPr>
          <p:pic>
            <p:nvPicPr>
              <p:cNvPr id="819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576" y="1203598"/>
                <a:ext cx="3711302" cy="3319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19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662" y="1203598"/>
                <a:ext cx="3649454" cy="3319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5" name="오른쪽 화살표 4"/>
          <p:cNvSpPr/>
          <p:nvPr/>
        </p:nvSpPr>
        <p:spPr>
          <a:xfrm>
            <a:off x="4528266" y="2679762"/>
            <a:ext cx="19181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4844792" y="1578878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4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2162" y="197132"/>
            <a:ext cx="7899677" cy="4749237"/>
            <a:chOff x="539552" y="316416"/>
            <a:chExt cx="7899677" cy="4749237"/>
          </a:xfrm>
        </p:grpSpPr>
        <p:sp>
          <p:nvSpPr>
            <p:cNvPr id="8" name="TextBox 7"/>
            <p:cNvSpPr txBox="1"/>
            <p:nvPr/>
          </p:nvSpPr>
          <p:spPr>
            <a:xfrm>
              <a:off x="3198011" y="316416"/>
              <a:ext cx="2582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메이플스토리" pitchFamily="2" charset="-127"/>
                  <a:ea typeface="메이플스토리" pitchFamily="2" charset="-127"/>
                </a:rPr>
                <a:t>아래와 같이 버튼이 바뀌게 됩니다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778081"/>
              <a:ext cx="7899677" cy="4287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타원 5"/>
          <p:cNvSpPr/>
          <p:nvPr/>
        </p:nvSpPr>
        <p:spPr>
          <a:xfrm>
            <a:off x="4810492" y="2427734"/>
            <a:ext cx="576064" cy="5760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1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73257" y="177638"/>
            <a:ext cx="4397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메이플스토리" pitchFamily="2" charset="-127"/>
                <a:ea typeface="메이플스토리" pitchFamily="2" charset="-127"/>
              </a:rPr>
              <a:t>빈 객체를 만들어서 </a:t>
            </a:r>
            <a:r>
              <a:rPr lang="en-US" altLang="ko-KR" sz="1400" dirty="0" smtClean="0">
                <a:latin typeface="메이플스토리" pitchFamily="2" charset="-127"/>
                <a:ea typeface="메이플스토리" pitchFamily="2" charset="-127"/>
              </a:rPr>
              <a:t>Controller</a:t>
            </a:r>
            <a:r>
              <a:rPr lang="ko-KR" altLang="en-US" sz="1400" dirty="0" smtClean="0">
                <a:latin typeface="메이플스토리" pitchFamily="2" charset="-127"/>
                <a:ea typeface="메이플스토리" pitchFamily="2" charset="-127"/>
              </a:rPr>
              <a:t>라고 이름을 지어주겠습니다</a:t>
            </a:r>
            <a:endParaRPr lang="ko-KR" altLang="en-US" sz="1400" dirty="0">
              <a:latin typeface="메이플스토리" pitchFamily="2" charset="-127"/>
              <a:ea typeface="메이플스토리" pitchFamily="2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6220"/>
            <a:ext cx="8352928" cy="4513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4647436" y="4140686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99111" y="111615"/>
            <a:ext cx="8145778" cy="4920271"/>
            <a:chOff x="499111" y="129292"/>
            <a:chExt cx="8145778" cy="4920271"/>
          </a:xfrm>
        </p:grpSpPr>
        <p:sp>
          <p:nvSpPr>
            <p:cNvPr id="8" name="TextBox 7"/>
            <p:cNvSpPr txBox="1"/>
            <p:nvPr/>
          </p:nvSpPr>
          <p:spPr>
            <a:xfrm>
              <a:off x="2727585" y="129292"/>
              <a:ext cx="3688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또한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, UI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라는 이름으로 스크립트를 생성하겠습니다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99111" y="636912"/>
              <a:ext cx="8145778" cy="4412651"/>
              <a:chOff x="314654" y="437069"/>
              <a:chExt cx="8514692" cy="4612495"/>
            </a:xfrm>
          </p:grpSpPr>
          <p:pic>
            <p:nvPicPr>
              <p:cNvPr id="10243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654" y="437069"/>
                <a:ext cx="8514692" cy="46124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1015033" y="3651870"/>
                <a:ext cx="432048" cy="43204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04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16173" y="153551"/>
            <a:ext cx="8311654" cy="4836399"/>
            <a:chOff x="416173" y="111615"/>
            <a:chExt cx="8311654" cy="4836399"/>
          </a:xfrm>
        </p:grpSpPr>
        <p:sp>
          <p:nvSpPr>
            <p:cNvPr id="8" name="TextBox 7"/>
            <p:cNvSpPr txBox="1"/>
            <p:nvPr/>
          </p:nvSpPr>
          <p:spPr>
            <a:xfrm>
              <a:off x="3020069" y="111615"/>
              <a:ext cx="3103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UI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스크립트를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Controller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에 달아줍니다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173" y="439191"/>
              <a:ext cx="8311654" cy="4508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6732240" y="1491630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47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7807" y="517784"/>
            <a:ext cx="6348387" cy="4107932"/>
            <a:chOff x="1397807" y="535781"/>
            <a:chExt cx="6348387" cy="4107932"/>
          </a:xfrm>
        </p:grpSpPr>
        <p:sp>
          <p:nvSpPr>
            <p:cNvPr id="8" name="TextBox 7"/>
            <p:cNvSpPr txBox="1"/>
            <p:nvPr/>
          </p:nvSpPr>
          <p:spPr>
            <a:xfrm>
              <a:off x="2769263" y="535781"/>
              <a:ext cx="36054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메이플스토리" pitchFamily="2" charset="-127"/>
                  <a:ea typeface="메이플스토리" pitchFamily="2" charset="-127"/>
                </a:rPr>
                <a:t>큐브를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 이동하도록 하기 위해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Cube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찾아줍니다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807" y="987574"/>
              <a:ext cx="6348387" cy="3656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8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26294" y="335493"/>
            <a:ext cx="7691412" cy="4472514"/>
            <a:chOff x="726294" y="405429"/>
            <a:chExt cx="7691412" cy="4472514"/>
          </a:xfrm>
        </p:grpSpPr>
        <p:sp>
          <p:nvSpPr>
            <p:cNvPr id="8" name="TextBox 7"/>
            <p:cNvSpPr txBox="1"/>
            <p:nvPr/>
          </p:nvSpPr>
          <p:spPr>
            <a:xfrm>
              <a:off x="1299502" y="405429"/>
              <a:ext cx="6544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Up Button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을 누를 때 마다 실행될 함수를 선언해주도록 하겠습니다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(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메이플스토리" pitchFamily="2" charset="-127"/>
                  <a:ea typeface="메이플스토리" pitchFamily="2" charset="-127"/>
                </a:rPr>
                <a:t>public </a:t>
              </a:r>
              <a:r>
                <a:rPr lang="ko-KR" altLang="en-US" sz="1400" dirty="0" smtClean="0">
                  <a:solidFill>
                    <a:srgbClr val="FF0000"/>
                  </a:solidFill>
                  <a:latin typeface="메이플스토리" pitchFamily="2" charset="-127"/>
                  <a:ea typeface="메이플스토리" pitchFamily="2" charset="-127"/>
                </a:rPr>
                <a:t>으로 </a:t>
              </a:r>
              <a:r>
                <a:rPr lang="ko-KR" altLang="en-US" sz="1400" dirty="0" err="1" smtClean="0">
                  <a:solidFill>
                    <a:srgbClr val="FF0000"/>
                  </a:solidFill>
                  <a:latin typeface="메이플스토리" pitchFamily="2" charset="-127"/>
                  <a:ea typeface="메이플스토리" pitchFamily="2" charset="-127"/>
                </a:rPr>
                <a:t>해야함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메이플스토리" pitchFamily="2" charset="-127"/>
                  <a:ea typeface="메이플스토리" pitchFamily="2" charset="-127"/>
                </a:rPr>
                <a:t>!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)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294" y="853367"/>
              <a:ext cx="7691412" cy="4024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3" name="직선 연결선 2"/>
          <p:cNvCxnSpPr/>
          <p:nvPr/>
        </p:nvCxnSpPr>
        <p:spPr>
          <a:xfrm>
            <a:off x="1566714" y="3435846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3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18911" y="224549"/>
            <a:ext cx="8106178" cy="4694402"/>
            <a:chOff x="518911" y="335493"/>
            <a:chExt cx="8106178" cy="4694402"/>
          </a:xfrm>
        </p:grpSpPr>
        <p:sp>
          <p:nvSpPr>
            <p:cNvPr id="8" name="TextBox 7"/>
            <p:cNvSpPr txBox="1"/>
            <p:nvPr/>
          </p:nvSpPr>
          <p:spPr>
            <a:xfrm>
              <a:off x="1515298" y="335493"/>
              <a:ext cx="61134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UpButton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을 눌러보시면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Button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컴포넌트가 있고 그 안에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On Click()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이 있습니다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11" y="643270"/>
              <a:ext cx="8106178" cy="4386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6580604" y="3515474"/>
            <a:ext cx="2036865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75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83568" y="241644"/>
            <a:ext cx="7776864" cy="4660212"/>
            <a:chOff x="683568" y="319757"/>
            <a:chExt cx="7776864" cy="4660212"/>
          </a:xfrm>
        </p:grpSpPr>
        <p:sp>
          <p:nvSpPr>
            <p:cNvPr id="8" name="TextBox 7"/>
            <p:cNvSpPr txBox="1"/>
            <p:nvPr/>
          </p:nvSpPr>
          <p:spPr>
            <a:xfrm>
              <a:off x="2956814" y="319757"/>
              <a:ext cx="3230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‘+’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버튼을 눌러서 아래와 같이 만들어줍니다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771551"/>
              <a:ext cx="7776864" cy="4208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8237265" y="3891704"/>
            <a:ext cx="720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1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5557" y="146354"/>
            <a:ext cx="7992886" cy="4850792"/>
            <a:chOff x="575557" y="202588"/>
            <a:chExt cx="7992886" cy="4850792"/>
          </a:xfrm>
        </p:grpSpPr>
        <p:sp>
          <p:nvSpPr>
            <p:cNvPr id="8" name="TextBox 7"/>
            <p:cNvSpPr txBox="1"/>
            <p:nvPr/>
          </p:nvSpPr>
          <p:spPr>
            <a:xfrm>
              <a:off x="1952661" y="202588"/>
              <a:ext cx="52386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Controller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에 있는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UI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스크립트의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UpButton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을 사용할 것이기 때문에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Controller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 오브젝트를 드래그 앤 </a:t>
              </a:r>
              <a:r>
                <a:rPr lang="ko-KR" altLang="en-US" sz="1400" dirty="0" err="1" smtClean="0">
                  <a:latin typeface="메이플스토리" pitchFamily="2" charset="-127"/>
                  <a:ea typeface="메이플스토리" pitchFamily="2" charset="-127"/>
                </a:rPr>
                <a:t>드롭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 해줍니다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57" y="725808"/>
              <a:ext cx="7992886" cy="4327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 flipV="1">
            <a:off x="4970714" y="3819696"/>
            <a:ext cx="1584176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6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9138" y="2217807"/>
            <a:ext cx="194572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0000"/>
                </a:solidFill>
                <a:latin typeface="메이플스토리" pitchFamily="2" charset="-127"/>
                <a:ea typeface="메이플스토리" pitchFamily="2" charset="-127"/>
              </a:rPr>
              <a:t>Button</a:t>
            </a:r>
            <a:endParaRPr lang="ko-KR" altLang="en-US" sz="4000" b="1" dirty="0">
              <a:solidFill>
                <a:srgbClr val="FF0000"/>
              </a:solidFill>
              <a:latin typeface="메이플스토리" pitchFamily="2" charset="-127"/>
              <a:ea typeface="메이플스토리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9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99592" y="315117"/>
            <a:ext cx="7344816" cy="4513267"/>
            <a:chOff x="899592" y="339502"/>
            <a:chExt cx="7344816" cy="4513267"/>
          </a:xfrm>
        </p:grpSpPr>
        <p:sp>
          <p:nvSpPr>
            <p:cNvPr id="8" name="TextBox 7"/>
            <p:cNvSpPr txBox="1"/>
            <p:nvPr/>
          </p:nvSpPr>
          <p:spPr>
            <a:xfrm>
              <a:off x="1282061" y="339502"/>
              <a:ext cx="6579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UI(Script)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→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UpButton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()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을 선택하면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UpButton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은 클릭될 때 마다 </a:t>
              </a:r>
              <a:r>
                <a:rPr lang="ko-KR" altLang="en-US" sz="1400" dirty="0" err="1" smtClean="0">
                  <a:latin typeface="메이플스토리" pitchFamily="2" charset="-127"/>
                  <a:ea typeface="메이플스토리" pitchFamily="2" charset="-127"/>
                </a:rPr>
                <a:t>큐브를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 움직이겠죠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?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877838"/>
              <a:ext cx="7344816" cy="3974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" name="직선 연결선 8"/>
          <p:cNvCxnSpPr/>
          <p:nvPr/>
        </p:nvCxnSpPr>
        <p:spPr>
          <a:xfrm>
            <a:off x="6108765" y="4083918"/>
            <a:ext cx="360040" cy="0"/>
          </a:xfrm>
          <a:prstGeom prst="line">
            <a:avLst/>
          </a:prstGeom>
          <a:ln w="1905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84867" y="267494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메이플스토리" pitchFamily="2" charset="-127"/>
                <a:ea typeface="메이플스토리" pitchFamily="2" charset="-127"/>
              </a:rPr>
              <a:t>역시나 누를 때마다 한 칸씩 잘 이동합니다</a:t>
            </a:r>
            <a:endParaRPr lang="ko-KR" altLang="en-US" sz="1400" dirty="0">
              <a:latin typeface="메이플스토리" pitchFamily="2" charset="-127"/>
              <a:ea typeface="메이플스토리" pitchFamily="2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03" y="635965"/>
            <a:ext cx="7868394" cy="416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V="1">
            <a:off x="4572000" y="1995686"/>
            <a:ext cx="0" cy="9513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아래쪽 화살표 4"/>
          <p:cNvSpPr/>
          <p:nvPr/>
        </p:nvSpPr>
        <p:spPr>
          <a:xfrm>
            <a:off x="6076709" y="2947030"/>
            <a:ext cx="194937" cy="393552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68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16325" y="267494"/>
            <a:ext cx="2911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메이플스토리" pitchFamily="2" charset="-127"/>
                <a:ea typeface="메이플스토리" pitchFamily="2" charset="-127"/>
              </a:rPr>
              <a:t>나머지 버튼도 만들어주도록 하겠습니다</a:t>
            </a:r>
            <a:endParaRPr lang="ko-KR" altLang="en-US" sz="1400" dirty="0">
              <a:latin typeface="메이플스토리" pitchFamily="2" charset="-127"/>
              <a:ea typeface="메이플스토리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90081" y="1256281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  <a:latin typeface="메이플스토리" pitchFamily="2" charset="-127"/>
                <a:ea typeface="메이플스토리" pitchFamily="2" charset="-127"/>
              </a:rPr>
              <a:t>버튼 생성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427984" y="699542"/>
            <a:ext cx="3888444" cy="2614610"/>
            <a:chOff x="4427984" y="575271"/>
            <a:chExt cx="3888444" cy="2614610"/>
          </a:xfrm>
        </p:grpSpPr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843558"/>
              <a:ext cx="3888444" cy="2346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260363" y="575271"/>
              <a:ext cx="2223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함수 생성 </a:t>
              </a:r>
              <a:r>
                <a:rPr lang="en-US" altLang="ko-KR" sz="1100" dirty="0" smtClean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(</a:t>
              </a:r>
              <a:r>
                <a:rPr lang="ko-KR" altLang="en-US" sz="1100" dirty="0" smtClean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함수 이름은 상관없습니다</a:t>
              </a:r>
              <a:r>
                <a:rPr lang="en-US" altLang="ko-KR" sz="1100" dirty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)</a:t>
              </a:r>
              <a:endParaRPr lang="ko-KR" altLang="en-US" sz="1100" dirty="0" smtClean="0">
                <a:solidFill>
                  <a:srgbClr val="0070C0"/>
                </a:solidFill>
                <a:latin typeface="메이플스토리" pitchFamily="2" charset="-127"/>
                <a:ea typeface="메이플스토리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95359" y="3446107"/>
            <a:ext cx="6153305" cy="1501907"/>
            <a:chOff x="1495359" y="3405366"/>
            <a:chExt cx="6153305" cy="1501907"/>
          </a:xfrm>
        </p:grpSpPr>
        <p:grpSp>
          <p:nvGrpSpPr>
            <p:cNvPr id="9" name="그룹 8"/>
            <p:cNvGrpSpPr/>
            <p:nvPr/>
          </p:nvGrpSpPr>
          <p:grpSpPr>
            <a:xfrm>
              <a:off x="1495359" y="3699366"/>
              <a:ext cx="6153305" cy="1207907"/>
              <a:chOff x="1619672" y="3579862"/>
              <a:chExt cx="6153305" cy="1207907"/>
            </a:xfrm>
          </p:grpSpPr>
          <p:pic>
            <p:nvPicPr>
              <p:cNvPr id="20484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3579862"/>
                <a:ext cx="3075868" cy="5533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485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0032" y="3579862"/>
                <a:ext cx="2912945" cy="5533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486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227935"/>
                <a:ext cx="3075868" cy="559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487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0032" y="4227936"/>
                <a:ext cx="2912945" cy="5290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4226393" y="3405366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함수 적용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27582" y="1616322"/>
            <a:ext cx="2981325" cy="1617820"/>
            <a:chOff x="827582" y="1616322"/>
            <a:chExt cx="2981325" cy="1617820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2" y="1616322"/>
              <a:ext cx="2981325" cy="781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9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157" y="2499742"/>
              <a:ext cx="1086172" cy="73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7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427051" y="541057"/>
            <a:ext cx="6289898" cy="4061386"/>
            <a:chOff x="1427051" y="607789"/>
            <a:chExt cx="6289898" cy="4061386"/>
          </a:xfrm>
        </p:grpSpPr>
        <p:sp>
          <p:nvSpPr>
            <p:cNvPr id="8" name="TextBox 7"/>
            <p:cNvSpPr txBox="1"/>
            <p:nvPr/>
          </p:nvSpPr>
          <p:spPr>
            <a:xfrm>
              <a:off x="2474311" y="607789"/>
              <a:ext cx="4195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이제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Cube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는 네 개의 방향키 버튼으로 조작이 가능합니다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51" y="1199396"/>
              <a:ext cx="6289898" cy="3469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988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31937" y="591336"/>
            <a:ext cx="7880126" cy="3960828"/>
            <a:chOff x="631937" y="1006931"/>
            <a:chExt cx="7880126" cy="3960828"/>
          </a:xfrm>
        </p:grpSpPr>
        <p:sp>
          <p:nvSpPr>
            <p:cNvPr id="8" name="TextBox 7"/>
            <p:cNvSpPr txBox="1"/>
            <p:nvPr/>
          </p:nvSpPr>
          <p:spPr>
            <a:xfrm>
              <a:off x="1609490" y="1006931"/>
              <a:ext cx="5925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그런데 보면 일반화면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(</a:t>
              </a:r>
              <a:r>
                <a:rPr lang="ko-KR" altLang="en-US" sz="1400" dirty="0" smtClean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전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)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과 전체화면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(</a:t>
              </a:r>
              <a:r>
                <a:rPr lang="ko-KR" altLang="en-US" sz="1400" dirty="0" smtClean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후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)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일 때의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UI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위치가 동일하지 않습니다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…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31937" y="1962780"/>
              <a:ext cx="7880126" cy="2173790"/>
              <a:chOff x="827584" y="1545977"/>
              <a:chExt cx="7880126" cy="2173790"/>
            </a:xfrm>
          </p:grpSpPr>
          <p:pic>
            <p:nvPicPr>
              <p:cNvPr id="21507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0032" y="1563638"/>
                <a:ext cx="3847678" cy="2156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508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1545977"/>
                <a:ext cx="3875871" cy="21737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378130" y="4659982"/>
              <a:ext cx="4387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화면 크기에 따라서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UI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의 크기 비율이 같아지도록 해야겠죠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?</a:t>
              </a:r>
              <a:endParaRPr lang="ko-KR" altLang="en-US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73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31121" y="215408"/>
            <a:ext cx="8081759" cy="4712685"/>
            <a:chOff x="531121" y="265295"/>
            <a:chExt cx="8081759" cy="4712685"/>
          </a:xfrm>
        </p:grpSpPr>
        <p:sp>
          <p:nvSpPr>
            <p:cNvPr id="8" name="TextBox 7"/>
            <p:cNvSpPr txBox="1"/>
            <p:nvPr/>
          </p:nvSpPr>
          <p:spPr>
            <a:xfrm>
              <a:off x="2109883" y="265295"/>
              <a:ext cx="49242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Canvas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보시면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Canvas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Scaler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라는 컴포넌트가 </a:t>
              </a:r>
              <a:r>
                <a:rPr lang="ko-KR" altLang="en-US" sz="1400" dirty="0" err="1" smtClean="0">
                  <a:latin typeface="메이플스토리" pitchFamily="2" charset="-127"/>
                  <a:ea typeface="메이플스토리" pitchFamily="2" charset="-127"/>
                </a:rPr>
                <a:t>보이실겁니다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21" y="600010"/>
              <a:ext cx="8081759" cy="43779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" name="직선 연결선 8"/>
          <p:cNvCxnSpPr/>
          <p:nvPr/>
        </p:nvCxnSpPr>
        <p:spPr>
          <a:xfrm>
            <a:off x="6732240" y="2499742"/>
            <a:ext cx="648072" cy="0"/>
          </a:xfrm>
          <a:prstGeom prst="line">
            <a:avLst/>
          </a:prstGeom>
          <a:ln w="1905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4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75556" y="205447"/>
            <a:ext cx="7992888" cy="4732606"/>
            <a:chOff x="575556" y="205447"/>
            <a:chExt cx="7992888" cy="4732606"/>
          </a:xfrm>
        </p:grpSpPr>
        <p:sp>
          <p:nvSpPr>
            <p:cNvPr id="8" name="TextBox 7"/>
            <p:cNvSpPr txBox="1"/>
            <p:nvPr/>
          </p:nvSpPr>
          <p:spPr>
            <a:xfrm>
              <a:off x="2195420" y="205447"/>
              <a:ext cx="4753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UI Scale Mode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Scale With Screen Size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로 변경해줍니다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575556" y="614304"/>
              <a:ext cx="7992888" cy="4323749"/>
              <a:chOff x="575556" y="614304"/>
              <a:chExt cx="7992888" cy="4323749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75556" y="614304"/>
                <a:ext cx="7992888" cy="4323749"/>
                <a:chOff x="755576" y="523185"/>
                <a:chExt cx="7992888" cy="4323749"/>
              </a:xfrm>
            </p:grpSpPr>
            <p:pic>
              <p:nvPicPr>
                <p:cNvPr id="23554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5576" y="523185"/>
                  <a:ext cx="7992888" cy="43237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4" name="직선 연결선 3"/>
                <p:cNvCxnSpPr/>
                <p:nvPr/>
              </p:nvCxnSpPr>
              <p:spPr>
                <a:xfrm>
                  <a:off x="7519565" y="2509268"/>
                  <a:ext cx="576064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tailEnd type="non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직사각형 6"/>
              <p:cNvSpPr/>
              <p:nvPr/>
            </p:nvSpPr>
            <p:spPr>
              <a:xfrm>
                <a:off x="4932040" y="2600387"/>
                <a:ext cx="1008112" cy="69144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067944" y="2317834"/>
                <a:ext cx="198804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rgbClr val="C00000"/>
                    </a:solidFill>
                    <a:latin typeface="메이플스토리" pitchFamily="2" charset="-127"/>
                    <a:ea typeface="메이플스토리" pitchFamily="2" charset="-127"/>
                  </a:rPr>
                  <a:t>다시 </a:t>
                </a:r>
                <a:r>
                  <a:rPr lang="en-US" altLang="ko-KR" sz="1050" dirty="0" smtClean="0">
                    <a:solidFill>
                      <a:srgbClr val="C00000"/>
                    </a:solidFill>
                    <a:latin typeface="메이플스토리" pitchFamily="2" charset="-127"/>
                    <a:ea typeface="메이플스토리" pitchFamily="2" charset="-127"/>
                  </a:rPr>
                  <a:t>Canvas </a:t>
                </a:r>
                <a:r>
                  <a:rPr lang="ko-KR" altLang="en-US" sz="1050" dirty="0" smtClean="0">
                    <a:solidFill>
                      <a:srgbClr val="C00000"/>
                    </a:solidFill>
                    <a:latin typeface="메이플스토리" pitchFamily="2" charset="-127"/>
                    <a:ea typeface="메이플스토리" pitchFamily="2" charset="-127"/>
                  </a:rPr>
                  <a:t>안으로 넣어주세요</a:t>
                </a:r>
                <a:r>
                  <a:rPr lang="en-US" altLang="ko-KR" sz="1050" dirty="0" smtClean="0">
                    <a:solidFill>
                      <a:srgbClr val="C00000"/>
                    </a:solidFill>
                    <a:latin typeface="메이플스토리" pitchFamily="2" charset="-127"/>
                    <a:ea typeface="메이플스토리" pitchFamily="2" charset="-127"/>
                  </a:rPr>
                  <a:t>..</a:t>
                </a:r>
                <a:endParaRPr lang="ko-KR" altLang="en-US" sz="1050" dirty="0" smtClean="0">
                  <a:solidFill>
                    <a:srgbClr val="C00000"/>
                  </a:solidFill>
                  <a:latin typeface="메이플스토리" pitchFamily="2" charset="-127"/>
                  <a:ea typeface="메이플스토리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78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81844" y="296467"/>
            <a:ext cx="7380312" cy="4550566"/>
            <a:chOff x="881844" y="205447"/>
            <a:chExt cx="7380312" cy="4550566"/>
          </a:xfrm>
        </p:grpSpPr>
        <p:sp>
          <p:nvSpPr>
            <p:cNvPr id="8" name="TextBox 7"/>
            <p:cNvSpPr txBox="1"/>
            <p:nvPr/>
          </p:nvSpPr>
          <p:spPr>
            <a:xfrm>
              <a:off x="1525461" y="205447"/>
              <a:ext cx="60930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이제는 화면 크기에 따라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Canvas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의 크기가 유동적으로 변한다는 것을 알 수 있습니</a:t>
              </a:r>
              <a:r>
                <a:rPr lang="ko-KR" altLang="en-US" sz="1400" dirty="0">
                  <a:latin typeface="메이플스토리" pitchFamily="2" charset="-127"/>
                  <a:ea typeface="메이플스토리" pitchFamily="2" charset="-127"/>
                </a:rPr>
                <a:t>다</a:t>
              </a:r>
            </a:p>
          </p:txBody>
        </p:sp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844" y="627534"/>
              <a:ext cx="7380312" cy="4128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97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77888" y="502180"/>
            <a:ext cx="6588224" cy="4139141"/>
            <a:chOff x="1277888" y="583246"/>
            <a:chExt cx="6588224" cy="4139141"/>
          </a:xfrm>
        </p:grpSpPr>
        <p:sp>
          <p:nvSpPr>
            <p:cNvPr id="8" name="TextBox 7"/>
            <p:cNvSpPr txBox="1"/>
            <p:nvPr/>
          </p:nvSpPr>
          <p:spPr>
            <a:xfrm>
              <a:off x="2426221" y="583246"/>
              <a:ext cx="42915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Cube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의 색을 변경할 수 있도록 하는 버튼도 만들어 볼까요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?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277888" y="1027379"/>
              <a:ext cx="6588224" cy="3695008"/>
              <a:chOff x="1277888" y="1027379"/>
              <a:chExt cx="6588224" cy="3695008"/>
            </a:xfrm>
          </p:grpSpPr>
          <p:pic>
            <p:nvPicPr>
              <p:cNvPr id="2560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7888" y="2477935"/>
                <a:ext cx="6588224" cy="11181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60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9712" y="1318935"/>
                <a:ext cx="1238250" cy="9429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604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713" y="3846087"/>
                <a:ext cx="4600575" cy="876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605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1027379"/>
                <a:ext cx="2756343" cy="1234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7" name="직선 연결선 6"/>
              <p:cNvCxnSpPr/>
              <p:nvPr/>
            </p:nvCxnSpPr>
            <p:spPr>
              <a:xfrm>
                <a:off x="4687441" y="2168277"/>
                <a:ext cx="86409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225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845840" y="274719"/>
            <a:ext cx="7452320" cy="4594062"/>
            <a:chOff x="845840" y="411510"/>
            <a:chExt cx="7452320" cy="4594062"/>
          </a:xfrm>
        </p:grpSpPr>
        <p:sp>
          <p:nvSpPr>
            <p:cNvPr id="8" name="TextBox 7"/>
            <p:cNvSpPr txBox="1"/>
            <p:nvPr/>
          </p:nvSpPr>
          <p:spPr>
            <a:xfrm>
              <a:off x="3100283" y="411510"/>
              <a:ext cx="2943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색이 잘 바뀌는 것을 확인할 수 있습니다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45840" y="843493"/>
              <a:ext cx="7452320" cy="4162079"/>
              <a:chOff x="845840" y="843493"/>
              <a:chExt cx="7452320" cy="4162079"/>
            </a:xfrm>
          </p:grpSpPr>
          <p:pic>
            <p:nvPicPr>
              <p:cNvPr id="266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840" y="843493"/>
                <a:ext cx="7452320" cy="4162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아래쪽 화살표 2"/>
              <p:cNvSpPr/>
              <p:nvPr/>
            </p:nvSpPr>
            <p:spPr>
              <a:xfrm>
                <a:off x="5652120" y="4011910"/>
                <a:ext cx="288032" cy="504056"/>
              </a:xfrm>
              <a:prstGeom prst="downArrow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9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7928" y="261068"/>
            <a:ext cx="8064896" cy="4621364"/>
            <a:chOff x="557928" y="411510"/>
            <a:chExt cx="8064896" cy="4621364"/>
          </a:xfrm>
        </p:grpSpPr>
        <p:sp>
          <p:nvSpPr>
            <p:cNvPr id="8" name="TextBox 7"/>
            <p:cNvSpPr txBox="1"/>
            <p:nvPr/>
          </p:nvSpPr>
          <p:spPr>
            <a:xfrm>
              <a:off x="3065760" y="411510"/>
              <a:ext cx="3212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Cube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와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plane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을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Scene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상에 올려줍니다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28" y="719287"/>
              <a:ext cx="8064896" cy="4313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22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937" y="2217807"/>
            <a:ext cx="130612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0000"/>
                </a:solidFill>
                <a:latin typeface="메이플스토리" pitchFamily="2" charset="-127"/>
                <a:ea typeface="메이플스토리" pitchFamily="2" charset="-127"/>
              </a:rPr>
              <a:t>Text</a:t>
            </a:r>
            <a:endParaRPr lang="ko-KR" altLang="en-US" sz="4000" b="1" dirty="0">
              <a:solidFill>
                <a:srgbClr val="FF0000"/>
              </a:solidFill>
              <a:latin typeface="메이플스토리" pitchFamily="2" charset="-127"/>
              <a:ea typeface="메이플스토리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78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11560" y="159482"/>
            <a:ext cx="7920880" cy="4824536"/>
            <a:chOff x="611560" y="195486"/>
            <a:chExt cx="7920880" cy="4824536"/>
          </a:xfrm>
        </p:grpSpPr>
        <p:sp>
          <p:nvSpPr>
            <p:cNvPr id="8" name="TextBox 7"/>
            <p:cNvSpPr txBox="1"/>
            <p:nvPr/>
          </p:nvSpPr>
          <p:spPr>
            <a:xfrm>
              <a:off x="1737346" y="195486"/>
              <a:ext cx="566930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92D050"/>
                  </a:solidFill>
                  <a:latin typeface="메이플스토리" pitchFamily="2" charset="-127"/>
                  <a:ea typeface="메이플스토리" pitchFamily="2" charset="-127"/>
                </a:rPr>
                <a:t>사실 버튼의 자식으로 존재하는 </a:t>
              </a:r>
              <a:r>
                <a:rPr lang="en-US" altLang="ko-KR" sz="1200" dirty="0" smtClean="0">
                  <a:solidFill>
                    <a:srgbClr val="92D050"/>
                  </a:solidFill>
                  <a:latin typeface="메이플스토리" pitchFamily="2" charset="-127"/>
                  <a:ea typeface="메이플스토리" pitchFamily="2" charset="-127"/>
                </a:rPr>
                <a:t>Text</a:t>
              </a:r>
              <a:r>
                <a:rPr lang="ko-KR" altLang="en-US" sz="1200" dirty="0" smtClean="0">
                  <a:solidFill>
                    <a:srgbClr val="92D050"/>
                  </a:solidFill>
                  <a:latin typeface="메이플스토리" pitchFamily="2" charset="-127"/>
                  <a:ea typeface="메이플스토리" pitchFamily="2" charset="-127"/>
                </a:rPr>
                <a:t>도 글자이기는 하지만</a:t>
              </a:r>
              <a:r>
                <a:rPr lang="en-US" altLang="ko-KR" sz="1200" dirty="0" smtClean="0">
                  <a:solidFill>
                    <a:srgbClr val="92D050"/>
                  </a:solidFill>
                  <a:latin typeface="메이플스토리" pitchFamily="2" charset="-127"/>
                  <a:ea typeface="메이플스토리" pitchFamily="2" charset="-127"/>
                </a:rPr>
                <a:t>, </a:t>
              </a:r>
              <a:r>
                <a:rPr lang="ko-KR" altLang="en-US" sz="1200" dirty="0" smtClean="0">
                  <a:solidFill>
                    <a:srgbClr val="92D050"/>
                  </a:solidFill>
                  <a:latin typeface="메이플스토리" pitchFamily="2" charset="-127"/>
                  <a:ea typeface="메이플스토리" pitchFamily="2" charset="-127"/>
                </a:rPr>
                <a:t>더 자세히 알아보도록 하겠습니다</a:t>
              </a:r>
              <a:endParaRPr lang="en-US" altLang="ko-KR" sz="1200" dirty="0">
                <a:solidFill>
                  <a:srgbClr val="92D050"/>
                </a:solidFill>
                <a:latin typeface="메이플스토리" pitchFamily="2" charset="-127"/>
                <a:ea typeface="메이플스토리" pitchFamily="2" charset="-127"/>
              </a:endParaRPr>
            </a:p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GameObject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/UI/Text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생성합니다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611560" y="740025"/>
              <a:ext cx="7920880" cy="4279997"/>
              <a:chOff x="611560" y="718706"/>
              <a:chExt cx="7920880" cy="4279997"/>
            </a:xfrm>
          </p:grpSpPr>
          <p:pic>
            <p:nvPicPr>
              <p:cNvPr id="28674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60" y="718706"/>
                <a:ext cx="7920880" cy="4279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3" name="직선 연결선 2"/>
              <p:cNvCxnSpPr/>
              <p:nvPr/>
            </p:nvCxnSpPr>
            <p:spPr>
              <a:xfrm>
                <a:off x="4732580" y="4415380"/>
                <a:ext cx="144016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타원 5"/>
          <p:cNvSpPr/>
          <p:nvPr/>
        </p:nvSpPr>
        <p:spPr>
          <a:xfrm>
            <a:off x="3450352" y="1836430"/>
            <a:ext cx="720080" cy="7200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11560" y="244071"/>
            <a:ext cx="7920880" cy="4655359"/>
            <a:chOff x="611560" y="159482"/>
            <a:chExt cx="7920880" cy="4655359"/>
          </a:xfrm>
        </p:grpSpPr>
        <p:sp>
          <p:nvSpPr>
            <p:cNvPr id="8" name="TextBox 7"/>
            <p:cNvSpPr txBox="1"/>
            <p:nvPr/>
          </p:nvSpPr>
          <p:spPr>
            <a:xfrm>
              <a:off x="2682252" y="159482"/>
              <a:ext cx="37794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Rect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Tool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을 이용해서 오른쪽 상단으로 이동합니다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522474"/>
              <a:ext cx="7920880" cy="4292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4837172" y="1180738"/>
            <a:ext cx="936104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0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50146" y="1718574"/>
            <a:ext cx="3243708" cy="1706353"/>
            <a:chOff x="2950146" y="1420337"/>
            <a:chExt cx="3243708" cy="1706353"/>
          </a:xfrm>
        </p:grpSpPr>
        <p:sp>
          <p:nvSpPr>
            <p:cNvPr id="8" name="TextBox 7"/>
            <p:cNvSpPr txBox="1"/>
            <p:nvPr/>
          </p:nvSpPr>
          <p:spPr>
            <a:xfrm>
              <a:off x="2950146" y="1420337"/>
              <a:ext cx="32437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PositionText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라는 이름으로 지정해줍니</a:t>
              </a:r>
              <a:r>
                <a:rPr lang="ko-KR" altLang="en-US" sz="1400" dirty="0">
                  <a:latin typeface="메이플스토리" pitchFamily="2" charset="-127"/>
                  <a:ea typeface="메이플스토리" pitchFamily="2" charset="-127"/>
                </a:rPr>
                <a:t>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188" y="2031315"/>
              <a:ext cx="1571625" cy="109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6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2727" y="813320"/>
            <a:ext cx="5458547" cy="3516860"/>
            <a:chOff x="1842727" y="627534"/>
            <a:chExt cx="5458547" cy="3516860"/>
          </a:xfrm>
        </p:grpSpPr>
        <p:sp>
          <p:nvSpPr>
            <p:cNvPr id="8" name="TextBox 7"/>
            <p:cNvSpPr txBox="1"/>
            <p:nvPr/>
          </p:nvSpPr>
          <p:spPr>
            <a:xfrm>
              <a:off x="1842727" y="627534"/>
              <a:ext cx="54585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Alignment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이용하여 가운데 정렬</a:t>
              </a:r>
              <a:r>
                <a:rPr lang="en-US" altLang="ko-KR" sz="1400" dirty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해주고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,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색상도 잘 보이게끔 바꿔줍니다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317" y="1059582"/>
              <a:ext cx="4287366" cy="3084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4101852" y="3185914"/>
            <a:ext cx="576064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716016" y="3193534"/>
            <a:ext cx="576064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117092" y="3795886"/>
            <a:ext cx="2414364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21829" y="195486"/>
            <a:ext cx="8100342" cy="4752528"/>
            <a:chOff x="521829" y="267494"/>
            <a:chExt cx="8100342" cy="4752528"/>
          </a:xfrm>
        </p:grpSpPr>
        <p:sp>
          <p:nvSpPr>
            <p:cNvPr id="8" name="TextBox 7"/>
            <p:cNvSpPr txBox="1"/>
            <p:nvPr/>
          </p:nvSpPr>
          <p:spPr>
            <a:xfrm>
              <a:off x="1232336" y="267494"/>
              <a:ext cx="6679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Rect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Tool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을 이용해서 길게 늘려줍니다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(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메이플스토리" pitchFamily="2" charset="-127"/>
                  <a:ea typeface="메이플스토리" pitchFamily="2" charset="-127"/>
                </a:rPr>
                <a:t>텍스트 상자 크기에 비해 텍스트 많으면 보이질 않음</a:t>
              </a:r>
              <a:r>
                <a:rPr lang="en-US" altLang="ko-KR" sz="1400" dirty="0">
                  <a:latin typeface="메이플스토리" pitchFamily="2" charset="-127"/>
                  <a:ea typeface="메이플스토리" pitchFamily="2" charset="-127"/>
                </a:rPr>
                <a:t>)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21829" y="632337"/>
              <a:ext cx="8100342" cy="4387685"/>
              <a:chOff x="521829" y="632337"/>
              <a:chExt cx="8100342" cy="4387685"/>
            </a:xfrm>
          </p:grpSpPr>
          <p:pic>
            <p:nvPicPr>
              <p:cNvPr id="3277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829" y="632337"/>
                <a:ext cx="8100342" cy="43876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타원 2"/>
              <p:cNvSpPr/>
              <p:nvPr/>
            </p:nvSpPr>
            <p:spPr>
              <a:xfrm>
                <a:off x="4067944" y="1226458"/>
                <a:ext cx="1800200" cy="36004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66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475166" y="895821"/>
            <a:ext cx="6193668" cy="3351858"/>
            <a:chOff x="1475166" y="895821"/>
            <a:chExt cx="6193668" cy="3351858"/>
          </a:xfrm>
        </p:grpSpPr>
        <p:sp>
          <p:nvSpPr>
            <p:cNvPr id="8" name="TextBox 7"/>
            <p:cNvSpPr txBox="1"/>
            <p:nvPr/>
          </p:nvSpPr>
          <p:spPr>
            <a:xfrm>
              <a:off x="1685056" y="895821"/>
              <a:ext cx="57738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UI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스크립트를 실행해서 변수를 생성해주고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Start()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함수에서 초기화 시켜줍니다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78732" y="1668730"/>
              <a:ext cx="5186536" cy="398964"/>
              <a:chOff x="1907704" y="1596722"/>
              <a:chExt cx="5186536" cy="398964"/>
            </a:xfrm>
          </p:grpSpPr>
          <p:pic>
            <p:nvPicPr>
              <p:cNvPr id="3379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704" y="1596722"/>
                <a:ext cx="5186536" cy="398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3419872" y="1961778"/>
                <a:ext cx="1152138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1502763" y="3579862"/>
              <a:ext cx="6138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Canvas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오브젝트 자식으로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PositionText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가 존재하므로 계층적으로 오브젝트를 찾음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42846" y="3939902"/>
              <a:ext cx="5058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0B050"/>
                  </a:solidFill>
                  <a:latin typeface="메이플스토리" pitchFamily="2" charset="-127"/>
                  <a:ea typeface="메이플스토리" pitchFamily="2" charset="-127"/>
                </a:rPr>
                <a:t>[Transform]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.Find(</a:t>
              </a:r>
              <a:r>
                <a:rPr lang="en-US" altLang="ko-KR" sz="1400" dirty="0" smtClean="0">
                  <a:solidFill>
                    <a:schemeClr val="tx2">
                      <a:lumMod val="75000"/>
                    </a:schemeClr>
                  </a:solidFill>
                  <a:latin typeface="메이플스토리" pitchFamily="2" charset="-127"/>
                  <a:ea typeface="메이플스토리" pitchFamily="2" charset="-127"/>
                </a:rPr>
                <a:t>“</a:t>
              </a:r>
              <a:r>
                <a:rPr lang="ko-KR" altLang="en-US" sz="1400" dirty="0" err="1" smtClean="0">
                  <a:solidFill>
                    <a:schemeClr val="tx2">
                      <a:lumMod val="75000"/>
                    </a:schemeClr>
                  </a:solidFill>
                  <a:latin typeface="메이플스토리" pitchFamily="2" charset="-127"/>
                  <a:ea typeface="메이플스토리" pitchFamily="2" charset="-127"/>
                </a:rPr>
                <a:t>자식명</a:t>
              </a:r>
              <a:r>
                <a:rPr lang="en-US" altLang="ko-KR" sz="1400" dirty="0" smtClean="0">
                  <a:solidFill>
                    <a:schemeClr val="tx2">
                      <a:lumMod val="75000"/>
                    </a:schemeClr>
                  </a:solidFill>
                  <a:latin typeface="메이플스토리" pitchFamily="2" charset="-127"/>
                  <a:ea typeface="메이플스토리" pitchFamily="2" charset="-127"/>
                </a:rPr>
                <a:t>”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);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→ </a:t>
              </a:r>
              <a:r>
                <a:rPr lang="ko-KR" altLang="en-US" sz="1400" dirty="0" smtClean="0">
                  <a:solidFill>
                    <a:srgbClr val="FF0000"/>
                  </a:solidFill>
                  <a:latin typeface="메이플스토리" pitchFamily="2" charset="-127"/>
                  <a:ea typeface="메이플스토리" pitchFamily="2" charset="-127"/>
                </a:rPr>
                <a:t>해당 오브젝트의 자식을 찾는 방법</a:t>
              </a:r>
            </a:p>
          </p:txBody>
        </p:sp>
        <p:pic>
          <p:nvPicPr>
            <p:cNvPr id="337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166" y="2660811"/>
              <a:ext cx="6193668" cy="847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4" name="직선 연결선 13"/>
          <p:cNvCxnSpPr/>
          <p:nvPr/>
        </p:nvCxnSpPr>
        <p:spPr>
          <a:xfrm>
            <a:off x="1835696" y="3291830"/>
            <a:ext cx="792088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643038" y="3291830"/>
            <a:ext cx="2161210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67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21804" y="1039837"/>
            <a:ext cx="8100392" cy="3063826"/>
            <a:chOff x="521804" y="895821"/>
            <a:chExt cx="8100392" cy="3063826"/>
          </a:xfrm>
        </p:grpSpPr>
        <p:sp>
          <p:nvSpPr>
            <p:cNvPr id="8" name="TextBox 7"/>
            <p:cNvSpPr txBox="1"/>
            <p:nvPr/>
          </p:nvSpPr>
          <p:spPr>
            <a:xfrm>
              <a:off x="1211690" y="895821"/>
              <a:ext cx="67206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상단에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UnityEngine.UI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추가해주고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(</a:t>
              </a:r>
              <a:r>
                <a:rPr lang="ko-KR" altLang="en-US" sz="1400" dirty="0" smtClean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이렇게 해야 </a:t>
              </a:r>
              <a:r>
                <a:rPr lang="en-US" altLang="ko-KR" sz="1400" dirty="0" smtClean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Text </a:t>
              </a:r>
              <a:r>
                <a:rPr lang="ko-KR" altLang="en-US" sz="1400" dirty="0" smtClean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컴포넌트를 </a:t>
              </a:r>
              <a:r>
                <a:rPr lang="ko-KR" altLang="en-US" sz="1400" dirty="0" err="1" smtClean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자료형으로</a:t>
              </a:r>
              <a:r>
                <a:rPr lang="ko-KR" altLang="en-US" sz="1400" dirty="0" smtClean="0">
                  <a:solidFill>
                    <a:srgbClr val="0070C0"/>
                  </a:solidFill>
                  <a:latin typeface="메이플스토리" pitchFamily="2" charset="-127"/>
                  <a:ea typeface="메이플스토리" pitchFamily="2" charset="-127"/>
                </a:rPr>
                <a:t> 선언 가능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),</a:t>
              </a:r>
            </a:p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Update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함수에서 매 프레임마다 </a:t>
              </a:r>
              <a:r>
                <a:rPr lang="ko-KR" altLang="en-US" sz="1400" dirty="0" err="1" smtClean="0">
                  <a:latin typeface="메이플스토리" pitchFamily="2" charset="-127"/>
                  <a:ea typeface="메이플스토리" pitchFamily="2" charset="-127"/>
                </a:rPr>
                <a:t>큐브의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 위치를 변경해줍니다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0" y="2050926"/>
              <a:ext cx="266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804" y="2864769"/>
              <a:ext cx="8100392" cy="670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직선 연결선 2"/>
            <p:cNvCxnSpPr/>
            <p:nvPr/>
          </p:nvCxnSpPr>
          <p:spPr>
            <a:xfrm>
              <a:off x="3995936" y="2342180"/>
              <a:ext cx="1728192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2143418" y="3651870"/>
              <a:ext cx="48571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>
                  <a:solidFill>
                    <a:srgbClr val="C00000"/>
                  </a:solidFill>
                  <a:latin typeface="메이플스토리" pitchFamily="2" charset="-127"/>
                  <a:ea typeface="메이플스토리" pitchFamily="2" charset="-127"/>
                </a:rPr>
                <a:t>PositionText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메이플스토리" pitchFamily="2" charset="-127"/>
                  <a:ea typeface="메이플스토리" pitchFamily="2" charset="-127"/>
                </a:rPr>
                <a:t>에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메이플스토리" pitchFamily="2" charset="-127"/>
                  <a:ea typeface="메이플스토리" pitchFamily="2" charset="-127"/>
                </a:rPr>
                <a:t>Text 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메이플스토리" pitchFamily="2" charset="-127"/>
                  <a:ea typeface="메이플스토리" pitchFamily="2" charset="-127"/>
                </a:rPr>
                <a:t>컴포넌트가 달려있으므로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메이플스토리" pitchFamily="2" charset="-127"/>
                  <a:ea typeface="메이플스토리" pitchFamily="2" charset="-127"/>
                </a:rPr>
                <a:t>, text 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메이플스토리" pitchFamily="2" charset="-127"/>
                  <a:ea typeface="메이플스토리" pitchFamily="2" charset="-127"/>
                </a:rPr>
                <a:t>변경 가능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메이플스토리" pitchFamily="2" charset="-127"/>
                  <a:ea typeface="메이플스토리" pitchFamily="2" charset="-127"/>
                </a:rPr>
                <a:t>!</a:t>
              </a:r>
              <a:endParaRPr lang="ko-KR" altLang="en-US" sz="1400" dirty="0" smtClean="0">
                <a:solidFill>
                  <a:srgbClr val="C00000"/>
                </a:solidFill>
                <a:latin typeface="메이플스토리" pitchFamily="2" charset="-127"/>
                <a:ea typeface="메이플스토리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8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3500" y="329155"/>
            <a:ext cx="7077000" cy="4485191"/>
            <a:chOff x="1033500" y="507516"/>
            <a:chExt cx="7077000" cy="4485191"/>
          </a:xfrm>
        </p:grpSpPr>
        <p:sp>
          <p:nvSpPr>
            <p:cNvPr id="8" name="TextBox 7"/>
            <p:cNvSpPr txBox="1"/>
            <p:nvPr/>
          </p:nvSpPr>
          <p:spPr>
            <a:xfrm>
              <a:off x="2981661" y="507516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latin typeface="메이플스토리" pitchFamily="2" charset="-127"/>
                  <a:ea typeface="메이플스토리" pitchFamily="2" charset="-127"/>
                </a:rPr>
                <a:t>큐브의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 위치를 출력하는 것을 볼 수 있습니다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500" y="1030736"/>
              <a:ext cx="7077000" cy="39619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493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3926" y="2217807"/>
            <a:ext cx="161614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0000"/>
                </a:solidFill>
                <a:latin typeface="메이플스토리" pitchFamily="2" charset="-127"/>
                <a:ea typeface="메이플스토리" pitchFamily="2" charset="-127"/>
              </a:rPr>
              <a:t>Slider</a:t>
            </a:r>
          </a:p>
        </p:txBody>
      </p:sp>
    </p:spTree>
    <p:extLst>
      <p:ext uri="{BB962C8B-B14F-4D97-AF65-F5344CB8AC3E}">
        <p14:creationId xmlns:p14="http://schemas.microsoft.com/office/powerpoint/2010/main" val="204321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96166" y="217179"/>
            <a:ext cx="8151669" cy="4709143"/>
            <a:chOff x="496166" y="217179"/>
            <a:chExt cx="8151669" cy="4709143"/>
          </a:xfrm>
        </p:grpSpPr>
        <p:sp>
          <p:nvSpPr>
            <p:cNvPr id="8" name="TextBox 7"/>
            <p:cNvSpPr txBox="1"/>
            <p:nvPr/>
          </p:nvSpPr>
          <p:spPr>
            <a:xfrm>
              <a:off x="2880800" y="217179"/>
              <a:ext cx="3382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GameObject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/UI/Canvas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생성해줍니다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6" y="512782"/>
              <a:ext cx="8151669" cy="4413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54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44485" y="1502321"/>
            <a:ext cx="5055031" cy="2138858"/>
            <a:chOff x="2044485" y="1111845"/>
            <a:chExt cx="5055031" cy="2138858"/>
          </a:xfrm>
        </p:grpSpPr>
        <p:sp>
          <p:nvSpPr>
            <p:cNvPr id="8" name="TextBox 7"/>
            <p:cNvSpPr txBox="1"/>
            <p:nvPr/>
          </p:nvSpPr>
          <p:spPr>
            <a:xfrm>
              <a:off x="2797315" y="1111845"/>
              <a:ext cx="3549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GameObject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/UI/Slider 3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개를 생성해줍니다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044485" y="1707653"/>
              <a:ext cx="5055031" cy="1543050"/>
              <a:chOff x="1475656" y="1707653"/>
              <a:chExt cx="5055031" cy="1543050"/>
            </a:xfrm>
          </p:grpSpPr>
          <p:pic>
            <p:nvPicPr>
              <p:cNvPr id="3686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5212" y="1707653"/>
                <a:ext cx="1895475" cy="1543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686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2188666"/>
                <a:ext cx="2152650" cy="581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6619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02872" y="1435273"/>
            <a:ext cx="5338257" cy="2272955"/>
            <a:chOff x="1902872" y="915566"/>
            <a:chExt cx="5338257" cy="2272955"/>
          </a:xfrm>
        </p:grpSpPr>
        <p:sp>
          <p:nvSpPr>
            <p:cNvPr id="8" name="TextBox 7"/>
            <p:cNvSpPr txBox="1"/>
            <p:nvPr/>
          </p:nvSpPr>
          <p:spPr>
            <a:xfrm>
              <a:off x="1902872" y="915566"/>
              <a:ext cx="53382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Slider</a:t>
              </a:r>
              <a:r>
                <a:rPr lang="ko-KR" altLang="en-US" sz="1400" dirty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오브젝트의 이름을 각각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XSlider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,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YSlider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,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ZSlider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로 바꿔줍니다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3686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363" y="1635946"/>
              <a:ext cx="2581275" cy="15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496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19572" y="315768"/>
            <a:ext cx="7704856" cy="4511965"/>
            <a:chOff x="719572" y="411510"/>
            <a:chExt cx="7704856" cy="4511965"/>
          </a:xfrm>
        </p:grpSpPr>
        <p:sp>
          <p:nvSpPr>
            <p:cNvPr id="8" name="TextBox 7"/>
            <p:cNvSpPr txBox="1"/>
            <p:nvPr/>
          </p:nvSpPr>
          <p:spPr>
            <a:xfrm>
              <a:off x="2786094" y="411510"/>
              <a:ext cx="35718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Slider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3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개를 오른쪽에 위치하도록 만들어줍니다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72" y="747837"/>
              <a:ext cx="7704856" cy="4175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724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65780" y="1049920"/>
            <a:ext cx="5612440" cy="3043660"/>
            <a:chOff x="1765780" y="973187"/>
            <a:chExt cx="5612440" cy="3043660"/>
          </a:xfrm>
        </p:grpSpPr>
        <p:sp>
          <p:nvSpPr>
            <p:cNvPr id="8" name="TextBox 7"/>
            <p:cNvSpPr txBox="1"/>
            <p:nvPr/>
          </p:nvSpPr>
          <p:spPr>
            <a:xfrm>
              <a:off x="3022890" y="973187"/>
              <a:ext cx="3098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각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Slider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에 자식으로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Text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추가합니다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765780" y="1730847"/>
              <a:ext cx="5612440" cy="2286000"/>
              <a:chOff x="1691680" y="1730847"/>
              <a:chExt cx="5612440" cy="2286000"/>
            </a:xfrm>
          </p:grpSpPr>
          <p:pic>
            <p:nvPicPr>
              <p:cNvPr id="3891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8020" y="1730847"/>
                <a:ext cx="3086100" cy="2286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9938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1680" y="2316634"/>
                <a:ext cx="1990725" cy="1114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918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80940" y="1678654"/>
            <a:ext cx="5182124" cy="1786192"/>
            <a:chOff x="1980952" y="1049920"/>
            <a:chExt cx="5182124" cy="1786192"/>
          </a:xfrm>
        </p:grpSpPr>
        <p:sp>
          <p:nvSpPr>
            <p:cNvPr id="8" name="TextBox 7"/>
            <p:cNvSpPr txBox="1"/>
            <p:nvPr/>
          </p:nvSpPr>
          <p:spPr>
            <a:xfrm>
              <a:off x="1980952" y="1049920"/>
              <a:ext cx="51821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어떤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Slider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인지 잘 보일 수 있도록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Text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적절히 조절하여 나타냅니다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409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1693112"/>
              <a:ext cx="2590800" cy="114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3450352" y="2427734"/>
            <a:ext cx="288032" cy="936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61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72568" y="174489"/>
            <a:ext cx="7798864" cy="4794522"/>
            <a:chOff x="672568" y="195486"/>
            <a:chExt cx="7798864" cy="4794522"/>
          </a:xfrm>
        </p:grpSpPr>
        <p:sp>
          <p:nvSpPr>
            <p:cNvPr id="8" name="TextBox 7"/>
            <p:cNvSpPr txBox="1"/>
            <p:nvPr/>
          </p:nvSpPr>
          <p:spPr>
            <a:xfrm>
              <a:off x="1194409" y="195486"/>
              <a:ext cx="6755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이 </a:t>
              </a:r>
              <a:r>
                <a:rPr lang="en-US" altLang="ko-KR" sz="1400" dirty="0">
                  <a:latin typeface="메이플스토리" pitchFamily="2" charset="-127"/>
                  <a:ea typeface="메이플스토리" pitchFamily="2" charset="-127"/>
                </a:rPr>
                <a:t>Slider</a:t>
              </a:r>
              <a:r>
                <a:rPr lang="ko-KR" altLang="en-US" sz="1400" dirty="0">
                  <a:latin typeface="메이플스토리" pitchFamily="2" charset="-127"/>
                  <a:ea typeface="메이플스토리" pitchFamily="2" charset="-127"/>
                </a:rPr>
                <a:t>로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Cube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의 크기를 조절할 수 있도록 만들어보겠습니다</a:t>
              </a:r>
              <a:endParaRPr lang="en-US" altLang="ko-KR" sz="1400" dirty="0">
                <a:latin typeface="메이플스토리" pitchFamily="2" charset="-127"/>
                <a:ea typeface="메이플스토리" pitchFamily="2" charset="-127"/>
              </a:endParaRPr>
            </a:p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Slider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눌러보시면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Slider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컴포넌트가 있는데요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, Min Value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와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Max Value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가 </a:t>
              </a:r>
              <a:r>
                <a:rPr lang="ko-KR" altLang="en-US" sz="1400" dirty="0" err="1" smtClean="0">
                  <a:latin typeface="메이플스토리" pitchFamily="2" charset="-127"/>
                  <a:ea typeface="메이플스토리" pitchFamily="2" charset="-127"/>
                </a:rPr>
                <a:t>보이실겁니다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72568" y="771550"/>
              <a:ext cx="7798864" cy="4218458"/>
              <a:chOff x="672568" y="771550"/>
              <a:chExt cx="7798864" cy="4218458"/>
            </a:xfrm>
          </p:grpSpPr>
          <p:pic>
            <p:nvPicPr>
              <p:cNvPr id="41986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568" y="771550"/>
                <a:ext cx="7798864" cy="42184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" name="직선 연결선 3"/>
              <p:cNvCxnSpPr/>
              <p:nvPr/>
            </p:nvCxnSpPr>
            <p:spPr>
              <a:xfrm>
                <a:off x="6520978" y="3363838"/>
                <a:ext cx="28803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6520978" y="3291830"/>
                <a:ext cx="28803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094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79368" y="411510"/>
            <a:ext cx="6585264" cy="4320480"/>
            <a:chOff x="1279368" y="483518"/>
            <a:chExt cx="6585264" cy="4320480"/>
          </a:xfrm>
        </p:grpSpPr>
        <p:sp>
          <p:nvSpPr>
            <p:cNvPr id="2" name="TextBox 1"/>
            <p:cNvSpPr txBox="1"/>
            <p:nvPr/>
          </p:nvSpPr>
          <p:spPr>
            <a:xfrm>
              <a:off x="1279368" y="483518"/>
              <a:ext cx="6585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latin typeface="메이플스토리" pitchFamily="2" charset="-127"/>
                  <a:ea typeface="메이플스토리" pitchFamily="2" charset="-127"/>
                </a:rPr>
                <a:t>큐브의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 기본 크기는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1, 1, 1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이므로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Min Value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1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로 하고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, Max Value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는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5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로 설정하겠습니다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모든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Slider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에 적용시키세요</a:t>
              </a:r>
            </a:p>
          </p:txBody>
        </p:sp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026" y="1203598"/>
              <a:ext cx="3745948" cy="360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0" name="직선 연결선 9"/>
          <p:cNvCxnSpPr/>
          <p:nvPr/>
        </p:nvCxnSpPr>
        <p:spPr>
          <a:xfrm>
            <a:off x="2771800" y="3514204"/>
            <a:ext cx="504056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771800" y="3660254"/>
            <a:ext cx="504056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90531" y="3514204"/>
            <a:ext cx="72008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188150" y="3651870"/>
            <a:ext cx="72008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4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51446" y="815217"/>
            <a:ext cx="7441109" cy="3513067"/>
            <a:chOff x="851446" y="913014"/>
            <a:chExt cx="7441109" cy="3513067"/>
          </a:xfrm>
        </p:grpSpPr>
        <p:sp>
          <p:nvSpPr>
            <p:cNvPr id="2" name="TextBox 1"/>
            <p:cNvSpPr txBox="1"/>
            <p:nvPr/>
          </p:nvSpPr>
          <p:spPr>
            <a:xfrm>
              <a:off x="965307" y="913014"/>
              <a:ext cx="72133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UI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스크립트에서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3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개의 슬라이더를 변수로써 선언하고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Start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함수에서 초기화 시켜주도록 하겠습니다</a:t>
              </a:r>
            </a:p>
          </p:txBody>
        </p:sp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532" y="1452440"/>
              <a:ext cx="6028936" cy="1136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446" y="2809620"/>
              <a:ext cx="7441109" cy="1616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6" name="직선 연결선 5"/>
          <p:cNvCxnSpPr/>
          <p:nvPr/>
        </p:nvCxnSpPr>
        <p:spPr>
          <a:xfrm>
            <a:off x="3291096" y="1983854"/>
            <a:ext cx="720080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298716" y="2211710"/>
            <a:ext cx="720080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306336" y="2427734"/>
            <a:ext cx="720080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95244" y="3685778"/>
            <a:ext cx="648072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187624" y="3867894"/>
            <a:ext cx="648072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87624" y="4076298"/>
            <a:ext cx="648072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9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73488" y="295802"/>
            <a:ext cx="7397025" cy="4551896"/>
            <a:chOff x="873488" y="374204"/>
            <a:chExt cx="7397025" cy="4551896"/>
          </a:xfrm>
        </p:grpSpPr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076" y="771550"/>
              <a:ext cx="4349849" cy="4154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73488" y="374204"/>
              <a:ext cx="73970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Slider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컴포넌트를 보시면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On Value Changed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가 있는데요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,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슬라이더의 값이 바뀔 때마다 실행됩니다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2555776" y="4227934"/>
            <a:ext cx="1440160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85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48283" y="1327920"/>
            <a:ext cx="8047434" cy="2487661"/>
            <a:chOff x="538758" y="1255861"/>
            <a:chExt cx="8047434" cy="2487661"/>
          </a:xfrm>
        </p:grpSpPr>
        <p:sp>
          <p:nvSpPr>
            <p:cNvPr id="2" name="TextBox 1"/>
            <p:cNvSpPr txBox="1"/>
            <p:nvPr/>
          </p:nvSpPr>
          <p:spPr>
            <a:xfrm>
              <a:off x="1226374" y="1255861"/>
              <a:ext cx="6691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따라서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, Slider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로 부터 값을 가져와서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Cube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의 크기를 조절해주기 위해 함수를 생성해줍니</a:t>
              </a:r>
              <a:r>
                <a:rPr lang="ko-KR" altLang="en-US" sz="1400" dirty="0">
                  <a:latin typeface="메이플스토리" pitchFamily="2" charset="-127"/>
                  <a:ea typeface="메이플스토리" pitchFamily="2" charset="-127"/>
                </a:rPr>
                <a:t>다</a:t>
              </a:r>
              <a:endParaRPr lang="ko-KR" altLang="en-US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450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2067694"/>
              <a:ext cx="8028384" cy="1675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>
              <a:off x="538758" y="2283718"/>
              <a:ext cx="701824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5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6577" y="134325"/>
            <a:ext cx="8430846" cy="4874851"/>
            <a:chOff x="356577" y="217179"/>
            <a:chExt cx="8430846" cy="4874851"/>
          </a:xfrm>
        </p:grpSpPr>
        <p:sp>
          <p:nvSpPr>
            <p:cNvPr id="8" name="TextBox 7"/>
            <p:cNvSpPr txBox="1"/>
            <p:nvPr/>
          </p:nvSpPr>
          <p:spPr>
            <a:xfrm>
              <a:off x="2065064" y="217179"/>
              <a:ext cx="5013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Canvas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의 자식으로써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GameObject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/UI/Button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을 생성해줍니다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77" y="524956"/>
              <a:ext cx="8430846" cy="4567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56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67544" y="194615"/>
            <a:ext cx="8208912" cy="4754271"/>
            <a:chOff x="467544" y="194615"/>
            <a:chExt cx="8208912" cy="4754271"/>
          </a:xfrm>
        </p:grpSpPr>
        <p:sp>
          <p:nvSpPr>
            <p:cNvPr id="2" name="TextBox 1"/>
            <p:cNvSpPr txBox="1"/>
            <p:nvPr/>
          </p:nvSpPr>
          <p:spPr>
            <a:xfrm>
              <a:off x="2512622" y="194615"/>
              <a:ext cx="4118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3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개의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Slider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의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ChangeScale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함수를 적용시켜줍니다</a:t>
              </a:r>
            </a:p>
          </p:txBody>
        </p:sp>
        <p:pic>
          <p:nvPicPr>
            <p:cNvPr id="471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02392"/>
              <a:ext cx="8208912" cy="4446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/>
            <p:nvPr/>
          </p:nvCxnSpPr>
          <p:spPr>
            <a:xfrm flipV="1">
              <a:off x="4965944" y="3680448"/>
              <a:ext cx="1656184" cy="115212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750107" y="3764933"/>
              <a:ext cx="177920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754120" y="4109318"/>
              <a:ext cx="177920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758133" y="4450308"/>
              <a:ext cx="177920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308304" y="3613203"/>
              <a:ext cx="360040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63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06128" y="293626"/>
            <a:ext cx="7331744" cy="4556249"/>
            <a:chOff x="906128" y="319757"/>
            <a:chExt cx="7331744" cy="4556249"/>
          </a:xfrm>
        </p:grpSpPr>
        <p:sp>
          <p:nvSpPr>
            <p:cNvPr id="2" name="TextBox 1"/>
            <p:cNvSpPr txBox="1"/>
            <p:nvPr/>
          </p:nvSpPr>
          <p:spPr>
            <a:xfrm>
              <a:off x="2433434" y="319757"/>
              <a:ext cx="4277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Slider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조작할 때마다 크기가 바뀌는 것을 알 수 있습니다</a:t>
              </a:r>
            </a:p>
          </p:txBody>
        </p:sp>
        <p:pic>
          <p:nvPicPr>
            <p:cNvPr id="481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128" y="787149"/>
              <a:ext cx="7331744" cy="4088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99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4478" y="2217807"/>
            <a:ext cx="273504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b="1" smtClean="0">
                <a:solidFill>
                  <a:srgbClr val="FF0000"/>
                </a:solidFill>
                <a:latin typeface="메이플스토리" pitchFamily="2" charset="-127"/>
                <a:ea typeface="메이플스토리" pitchFamily="2" charset="-127"/>
              </a:rPr>
              <a:t>InputField</a:t>
            </a:r>
            <a:endParaRPr lang="en-US" altLang="ko-KR" sz="4000" b="1" dirty="0" smtClean="0">
              <a:solidFill>
                <a:srgbClr val="FF0000"/>
              </a:solidFill>
              <a:latin typeface="메이플스토리" pitchFamily="2" charset="-127"/>
              <a:ea typeface="메이플스토리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08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249326" y="1368400"/>
            <a:ext cx="6645349" cy="2406700"/>
            <a:chOff x="1249326" y="967829"/>
            <a:chExt cx="6645349" cy="2406700"/>
          </a:xfrm>
        </p:grpSpPr>
        <p:sp>
          <p:nvSpPr>
            <p:cNvPr id="2" name="TextBox 1"/>
            <p:cNvSpPr txBox="1"/>
            <p:nvPr/>
          </p:nvSpPr>
          <p:spPr>
            <a:xfrm>
              <a:off x="2736401" y="967829"/>
              <a:ext cx="3671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GameObject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/UI/Input Field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</a:t>
              </a:r>
              <a:r>
                <a:rPr lang="en-US" altLang="ko-KR" sz="1400" dirty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생성해줍니다</a:t>
              </a:r>
            </a:p>
          </p:txBody>
        </p:sp>
        <p:pic>
          <p:nvPicPr>
            <p:cNvPr id="491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50" y="1707654"/>
              <a:ext cx="2828925" cy="166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326" y="1926728"/>
              <a:ext cx="3333750" cy="122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>
              <a:off x="5539474" y="3357215"/>
              <a:ext cx="648072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5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10446" y="1394879"/>
            <a:ext cx="2923108" cy="2353742"/>
            <a:chOff x="3110446" y="1471885"/>
            <a:chExt cx="2923108" cy="2353742"/>
          </a:xfrm>
        </p:grpSpPr>
        <p:sp>
          <p:nvSpPr>
            <p:cNvPr id="2" name="TextBox 1"/>
            <p:cNvSpPr txBox="1"/>
            <p:nvPr/>
          </p:nvSpPr>
          <p:spPr>
            <a:xfrm>
              <a:off x="3110446" y="1471885"/>
              <a:ext cx="29231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이름을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NameInput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으로 지정해줍니다</a:t>
              </a:r>
            </a:p>
          </p:txBody>
        </p:sp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0425" y="2139702"/>
              <a:ext cx="2343150" cy="1685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209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11560" y="261076"/>
            <a:ext cx="7920880" cy="4621349"/>
            <a:chOff x="611560" y="463773"/>
            <a:chExt cx="7920880" cy="4621349"/>
          </a:xfrm>
        </p:grpSpPr>
        <p:sp>
          <p:nvSpPr>
            <p:cNvPr id="2" name="TextBox 1"/>
            <p:cNvSpPr txBox="1"/>
            <p:nvPr/>
          </p:nvSpPr>
          <p:spPr>
            <a:xfrm>
              <a:off x="2905518" y="463773"/>
              <a:ext cx="3332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Slider</a:t>
              </a:r>
              <a:r>
                <a:rPr lang="ko-KR" altLang="en-US" sz="1400" dirty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위쪽에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Input Field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위치시킵니다</a:t>
              </a:r>
            </a:p>
          </p:txBody>
        </p:sp>
        <p:pic>
          <p:nvPicPr>
            <p:cNvPr id="5120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802896"/>
              <a:ext cx="7920880" cy="4282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4258568" y="1641996"/>
            <a:ext cx="864096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285427" y="192277"/>
            <a:ext cx="6573146" cy="4758946"/>
            <a:chOff x="1285427" y="261076"/>
            <a:chExt cx="6573146" cy="4758946"/>
          </a:xfrm>
        </p:grpSpPr>
        <p:sp>
          <p:nvSpPr>
            <p:cNvPr id="2" name="TextBox 1"/>
            <p:cNvSpPr txBox="1"/>
            <p:nvPr/>
          </p:nvSpPr>
          <p:spPr>
            <a:xfrm>
              <a:off x="1285427" y="261076"/>
              <a:ext cx="6573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NameInput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오브젝트의 자식은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Placeholder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은 어떤 입력을 할지 알려주는데 사용합니다</a:t>
              </a:r>
            </a:p>
          </p:txBody>
        </p:sp>
        <p:pic>
          <p:nvPicPr>
            <p:cNvPr id="522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4681" y="2611895"/>
              <a:ext cx="132397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2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992" y="689545"/>
              <a:ext cx="2952328" cy="4330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>
              <a:off x="4435127" y="2624710"/>
              <a:ext cx="360040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950708" y="2480866"/>
              <a:ext cx="2165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  <a:latin typeface="메이플스토리" pitchFamily="2" charset="-127"/>
                  <a:ea typeface="메이플스토리" pitchFamily="2" charset="-127"/>
                </a:rPr>
                <a:t>Enter Text...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메이플스토리" pitchFamily="2" charset="-127"/>
                  <a:ea typeface="메이플스토리" pitchFamily="2" charset="-127"/>
                </a:rPr>
                <a:t>→ 이름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61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31540" y="165274"/>
            <a:ext cx="8280920" cy="4812952"/>
            <a:chOff x="431540" y="192277"/>
            <a:chExt cx="8280920" cy="4812952"/>
          </a:xfrm>
        </p:grpSpPr>
        <p:sp>
          <p:nvSpPr>
            <p:cNvPr id="2" name="TextBox 1"/>
            <p:cNvSpPr txBox="1"/>
            <p:nvPr/>
          </p:nvSpPr>
          <p:spPr>
            <a:xfrm>
              <a:off x="1772548" y="192277"/>
              <a:ext cx="5598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InputField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컴포넌트의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Text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는 사용자가 입력한 값을 실시간으로 보여줍니다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532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40" y="521708"/>
              <a:ext cx="8280920" cy="4483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>
              <a:off x="4629719" y="1798714"/>
              <a:ext cx="432048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7416605" y="3027608"/>
              <a:ext cx="251739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088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51269" y="205690"/>
            <a:ext cx="4641463" cy="4732121"/>
            <a:chOff x="2251273" y="165274"/>
            <a:chExt cx="4641463" cy="4732121"/>
          </a:xfrm>
        </p:grpSpPr>
        <p:sp>
          <p:nvSpPr>
            <p:cNvPr id="2" name="TextBox 1"/>
            <p:cNvSpPr txBox="1"/>
            <p:nvPr/>
          </p:nvSpPr>
          <p:spPr>
            <a:xfrm>
              <a:off x="2251273" y="165274"/>
              <a:ext cx="46414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InputField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컴포넌트의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On Value Changed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는 값이 바뀔 때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,</a:t>
              </a:r>
            </a:p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On End Edit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는 입력을 종료할 때</a:t>
              </a:r>
              <a:r>
                <a:rPr lang="en-US" altLang="ko-KR" sz="1400" dirty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실행되는 함수들의 목록입니다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542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481" y="771550"/>
              <a:ext cx="3059038" cy="41258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3125067" y="3966994"/>
            <a:ext cx="1080120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131840" y="4502420"/>
            <a:ext cx="792088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8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3679" y="579535"/>
            <a:ext cx="6974538" cy="3984430"/>
            <a:chOff x="1073679" y="513467"/>
            <a:chExt cx="6974538" cy="3984430"/>
          </a:xfrm>
        </p:grpSpPr>
        <p:sp>
          <p:nvSpPr>
            <p:cNvPr id="2" name="TextBox 1"/>
            <p:cNvSpPr txBox="1"/>
            <p:nvPr/>
          </p:nvSpPr>
          <p:spPr>
            <a:xfrm>
              <a:off x="1073679" y="513467"/>
              <a:ext cx="69745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UI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스크립트에 이름을 입력하는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Field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담을 변수를 생성하고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, Start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함수에서 초기화 시켜줍니다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552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533" y="1352612"/>
              <a:ext cx="5354935" cy="1153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2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151" y="2859782"/>
              <a:ext cx="6883698" cy="1638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7" name="직선 연결선 6"/>
          <p:cNvCxnSpPr/>
          <p:nvPr/>
        </p:nvCxnSpPr>
        <p:spPr>
          <a:xfrm>
            <a:off x="3469020" y="2556510"/>
            <a:ext cx="792088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475656" y="4322802"/>
            <a:ext cx="720080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50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29967" y="1651831"/>
            <a:ext cx="4084067" cy="1839838"/>
            <a:chOff x="2529967" y="1651831"/>
            <a:chExt cx="4084067" cy="1839838"/>
          </a:xfrm>
        </p:grpSpPr>
        <p:sp>
          <p:nvSpPr>
            <p:cNvPr id="8" name="TextBox 7"/>
            <p:cNvSpPr txBox="1"/>
            <p:nvPr/>
          </p:nvSpPr>
          <p:spPr>
            <a:xfrm>
              <a:off x="2529967" y="1651831"/>
              <a:ext cx="4084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Rect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Tool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을 이용해서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UI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의 크기를 조절할 수 있습니다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275" y="2443919"/>
              <a:ext cx="3981450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6" name="직선 연결선 5"/>
          <p:cNvCxnSpPr/>
          <p:nvPr/>
        </p:nvCxnSpPr>
        <p:spPr>
          <a:xfrm>
            <a:off x="3908688" y="2689478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9600" y="1659260"/>
            <a:ext cx="7924800" cy="1824980"/>
            <a:chOff x="609600" y="1347614"/>
            <a:chExt cx="7924800" cy="1824980"/>
          </a:xfrm>
        </p:grpSpPr>
        <p:sp>
          <p:nvSpPr>
            <p:cNvPr id="2" name="TextBox 1"/>
            <p:cNvSpPr txBox="1"/>
            <p:nvPr/>
          </p:nvSpPr>
          <p:spPr>
            <a:xfrm>
              <a:off x="2088468" y="1347614"/>
              <a:ext cx="4967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입력이 끝날 때 실행되는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On End Edit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에 삽입할 함수를 입력합니다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563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067694"/>
              <a:ext cx="7924800" cy="1104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98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75657" y="840135"/>
            <a:ext cx="7192686" cy="3463230"/>
            <a:chOff x="975657" y="840135"/>
            <a:chExt cx="7192686" cy="3463230"/>
          </a:xfrm>
        </p:grpSpPr>
        <p:sp>
          <p:nvSpPr>
            <p:cNvPr id="2" name="TextBox 1"/>
            <p:cNvSpPr txBox="1"/>
            <p:nvPr/>
          </p:nvSpPr>
          <p:spPr>
            <a:xfrm>
              <a:off x="2637248" y="840135"/>
              <a:ext cx="38695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On End Edit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에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ChangeName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함수를 설정합니다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573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657" y="1711077"/>
              <a:ext cx="7192686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1835696" y="3147814"/>
              <a:ext cx="2880320" cy="108012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5758036" y="3056756"/>
              <a:ext cx="648072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18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30675" y="175741"/>
            <a:ext cx="8082651" cy="4769353"/>
            <a:chOff x="530675" y="175741"/>
            <a:chExt cx="8082651" cy="4769353"/>
          </a:xfrm>
        </p:grpSpPr>
        <p:sp>
          <p:nvSpPr>
            <p:cNvPr id="2" name="TextBox 1"/>
            <p:cNvSpPr txBox="1"/>
            <p:nvPr/>
          </p:nvSpPr>
          <p:spPr>
            <a:xfrm>
              <a:off x="1470073" y="175741"/>
              <a:ext cx="6203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Input Field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에 입력 후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Enter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누르니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Cube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의 이름이 바뀐 것을 확인할 수 있습니다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583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675" y="568921"/>
              <a:ext cx="8082651" cy="4376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4653534" y="1808240"/>
              <a:ext cx="288032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4673149" y="3848842"/>
              <a:ext cx="225550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2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3815" y="2217807"/>
            <a:ext cx="173637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0000"/>
                </a:solidFill>
                <a:latin typeface="메이플스토리" pitchFamily="2" charset="-127"/>
                <a:ea typeface="메이플스토리" pitchFamily="2" charset="-127"/>
              </a:rPr>
              <a:t>Sprite</a:t>
            </a:r>
            <a:endParaRPr lang="ko-KR" altLang="en-US" sz="4000" b="1" dirty="0">
              <a:solidFill>
                <a:srgbClr val="FF0000"/>
              </a:solidFill>
              <a:latin typeface="메이플스토리" pitchFamily="2" charset="-127"/>
              <a:ea typeface="메이플스토리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50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626068" y="1318679"/>
            <a:ext cx="1891865" cy="2506142"/>
            <a:chOff x="3626068" y="1183853"/>
            <a:chExt cx="1891865" cy="2506142"/>
          </a:xfrm>
        </p:grpSpPr>
        <p:sp>
          <p:nvSpPr>
            <p:cNvPr id="2" name="TextBox 1"/>
            <p:cNvSpPr txBox="1"/>
            <p:nvPr/>
          </p:nvSpPr>
          <p:spPr>
            <a:xfrm>
              <a:off x="3626068" y="1183853"/>
              <a:ext cx="1891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PNG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파일을 준비합니다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1851670"/>
              <a:ext cx="1676400" cy="1838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603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852604" y="254655"/>
            <a:ext cx="5438793" cy="4634190"/>
            <a:chOff x="1852604" y="267494"/>
            <a:chExt cx="5438793" cy="4634190"/>
          </a:xfrm>
        </p:grpSpPr>
        <p:sp>
          <p:nvSpPr>
            <p:cNvPr id="2" name="TextBox 1"/>
            <p:cNvSpPr txBox="1"/>
            <p:nvPr/>
          </p:nvSpPr>
          <p:spPr>
            <a:xfrm>
              <a:off x="2517591" y="267494"/>
              <a:ext cx="4108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새로운 폴더를 하나 만들어서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PNG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파일을 끌어다 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852604" y="575271"/>
              <a:ext cx="5438793" cy="4326413"/>
              <a:chOff x="1691680" y="575271"/>
              <a:chExt cx="5438793" cy="4326413"/>
            </a:xfrm>
          </p:grpSpPr>
          <p:pic>
            <p:nvPicPr>
              <p:cNvPr id="60418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1680" y="575271"/>
                <a:ext cx="5438793" cy="4326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5" name="직선 화살표 연결선 4"/>
              <p:cNvCxnSpPr/>
              <p:nvPr/>
            </p:nvCxnSpPr>
            <p:spPr>
              <a:xfrm>
                <a:off x="1979712" y="1203598"/>
                <a:ext cx="1224136" cy="252028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43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03548" y="183275"/>
            <a:ext cx="8136904" cy="4776951"/>
            <a:chOff x="503548" y="254655"/>
            <a:chExt cx="8136904" cy="4776951"/>
          </a:xfrm>
        </p:grpSpPr>
        <p:sp>
          <p:nvSpPr>
            <p:cNvPr id="2" name="TextBox 1"/>
            <p:cNvSpPr txBox="1"/>
            <p:nvPr/>
          </p:nvSpPr>
          <p:spPr>
            <a:xfrm>
              <a:off x="1839521" y="254655"/>
              <a:ext cx="5464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Texture Type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을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‘Sprite(2D and UI)’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로 바꿔주고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Apply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로 적용합니다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503548" y="624116"/>
              <a:ext cx="8136904" cy="4407490"/>
              <a:chOff x="503548" y="624116"/>
              <a:chExt cx="8136904" cy="4407490"/>
            </a:xfrm>
          </p:grpSpPr>
          <p:pic>
            <p:nvPicPr>
              <p:cNvPr id="6144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548" y="624116"/>
                <a:ext cx="8136904" cy="44074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" name="직선 연결선 3"/>
              <p:cNvCxnSpPr/>
              <p:nvPr/>
            </p:nvCxnSpPr>
            <p:spPr>
              <a:xfrm>
                <a:off x="7220421" y="1325389"/>
                <a:ext cx="504056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/>
              <p:cNvSpPr/>
              <p:nvPr/>
            </p:nvSpPr>
            <p:spPr>
              <a:xfrm>
                <a:off x="8428900" y="3006178"/>
                <a:ext cx="199357" cy="7974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879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03548" y="179109"/>
            <a:ext cx="8136904" cy="4785283"/>
            <a:chOff x="503548" y="183275"/>
            <a:chExt cx="8136904" cy="4785283"/>
          </a:xfrm>
        </p:grpSpPr>
        <p:sp>
          <p:nvSpPr>
            <p:cNvPr id="2" name="TextBox 1"/>
            <p:cNvSpPr txBox="1"/>
            <p:nvPr/>
          </p:nvSpPr>
          <p:spPr>
            <a:xfrm>
              <a:off x="3004103" y="183275"/>
              <a:ext cx="3135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GameObject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/UI/Image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생성합니다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624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48" y="567252"/>
              <a:ext cx="8136904" cy="4401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57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51953" y="120466"/>
            <a:ext cx="8440095" cy="4902569"/>
            <a:chOff x="351953" y="179109"/>
            <a:chExt cx="8440095" cy="4902569"/>
          </a:xfrm>
        </p:grpSpPr>
        <p:sp>
          <p:nvSpPr>
            <p:cNvPr id="2" name="TextBox 1"/>
            <p:cNvSpPr txBox="1"/>
            <p:nvPr/>
          </p:nvSpPr>
          <p:spPr>
            <a:xfrm>
              <a:off x="2504992" y="179109"/>
              <a:ext cx="41340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Sprite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이미지를 끌어다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Source Image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로 넣어줍니다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51953" y="513994"/>
              <a:ext cx="8440095" cy="4567684"/>
              <a:chOff x="351953" y="513994"/>
              <a:chExt cx="8440095" cy="4567684"/>
            </a:xfrm>
          </p:grpSpPr>
          <p:pic>
            <p:nvPicPr>
              <p:cNvPr id="6349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953" y="513994"/>
                <a:ext cx="8440095" cy="45676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5" name="직선 화살표 연결선 4"/>
              <p:cNvCxnSpPr/>
              <p:nvPr/>
            </p:nvCxnSpPr>
            <p:spPr>
              <a:xfrm flipV="1">
                <a:off x="1482429" y="2153248"/>
                <a:ext cx="5832648" cy="172819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664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41103" y="335416"/>
            <a:ext cx="7061795" cy="4472669"/>
            <a:chOff x="1041103" y="120466"/>
            <a:chExt cx="7061795" cy="4472669"/>
          </a:xfrm>
        </p:grpSpPr>
        <p:sp>
          <p:nvSpPr>
            <p:cNvPr id="2" name="TextBox 1"/>
            <p:cNvSpPr txBox="1"/>
            <p:nvPr/>
          </p:nvSpPr>
          <p:spPr>
            <a:xfrm>
              <a:off x="2700334" y="120466"/>
              <a:ext cx="37433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Timer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이미지를 적절히 왼쪽 상단에 배치시킵니다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645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103" y="555526"/>
              <a:ext cx="7061795" cy="4037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28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99356" y="249323"/>
            <a:ext cx="7776864" cy="4644854"/>
            <a:chOff x="599356" y="195486"/>
            <a:chExt cx="7776864" cy="4644854"/>
          </a:xfrm>
        </p:grpSpPr>
        <p:sp>
          <p:nvSpPr>
            <p:cNvPr id="8" name="TextBox 7"/>
            <p:cNvSpPr txBox="1"/>
            <p:nvPr/>
          </p:nvSpPr>
          <p:spPr>
            <a:xfrm>
              <a:off x="2249890" y="195486"/>
              <a:ext cx="4644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버튼의 크기를 적절하게 </a:t>
              </a:r>
              <a:r>
                <a:rPr lang="ko-KR" altLang="en-US" sz="1400" smtClean="0">
                  <a:latin typeface="메이플스토리" pitchFamily="2" charset="-127"/>
                  <a:ea typeface="메이플스토리" pitchFamily="2" charset="-127"/>
                </a:rPr>
                <a:t>조절해서 오른쪽 아래에 배치시켜줍니다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356" y="627534"/>
              <a:ext cx="7776864" cy="4212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타원 2"/>
          <p:cNvSpPr/>
          <p:nvPr/>
        </p:nvSpPr>
        <p:spPr>
          <a:xfrm>
            <a:off x="4746496" y="2427734"/>
            <a:ext cx="504056" cy="50405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06017" y="1323789"/>
            <a:ext cx="2731966" cy="2495922"/>
            <a:chOff x="3206020" y="1275606"/>
            <a:chExt cx="2731966" cy="2495922"/>
          </a:xfrm>
        </p:grpSpPr>
        <p:sp>
          <p:nvSpPr>
            <p:cNvPr id="2" name="TextBox 1"/>
            <p:cNvSpPr txBox="1"/>
            <p:nvPr/>
          </p:nvSpPr>
          <p:spPr>
            <a:xfrm>
              <a:off x="3206020" y="1275606"/>
              <a:ext cx="273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이름을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TimerImage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로 바꿔줍니다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353" y="1923678"/>
              <a:ext cx="2019300" cy="1847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6" name="직선 연결선 5"/>
          <p:cNvCxnSpPr/>
          <p:nvPr/>
        </p:nvCxnSpPr>
        <p:spPr>
          <a:xfrm>
            <a:off x="4077470" y="3810185"/>
            <a:ext cx="648072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88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44560" y="1882180"/>
            <a:ext cx="5654881" cy="1379140"/>
            <a:chOff x="1744560" y="1543893"/>
            <a:chExt cx="5654881" cy="1379140"/>
          </a:xfrm>
        </p:grpSpPr>
        <p:sp>
          <p:nvSpPr>
            <p:cNvPr id="2" name="TextBox 1"/>
            <p:cNvSpPr txBox="1"/>
            <p:nvPr/>
          </p:nvSpPr>
          <p:spPr>
            <a:xfrm>
              <a:off x="1744560" y="1543893"/>
              <a:ext cx="56548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TimerImage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오브젝트에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Text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생성하고 이름을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TimerText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로 바꿔줍니다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86558" y="2599183"/>
              <a:ext cx="5170884" cy="323850"/>
              <a:chOff x="1547664" y="2599183"/>
              <a:chExt cx="5170884" cy="323850"/>
            </a:xfrm>
          </p:grpSpPr>
          <p:pic>
            <p:nvPicPr>
              <p:cNvPr id="6656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7664" y="2613471"/>
                <a:ext cx="1990725" cy="295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6563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048" y="2599183"/>
                <a:ext cx="1714500" cy="323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cxnSp>
        <p:nvCxnSpPr>
          <p:cNvPr id="8" name="직선 연결선 7"/>
          <p:cNvCxnSpPr/>
          <p:nvPr/>
        </p:nvCxnSpPr>
        <p:spPr>
          <a:xfrm>
            <a:off x="6071468" y="3234333"/>
            <a:ext cx="576064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73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19572" y="195486"/>
            <a:ext cx="7704856" cy="4772821"/>
            <a:chOff x="719572" y="195486"/>
            <a:chExt cx="7704856" cy="4772821"/>
          </a:xfrm>
        </p:grpSpPr>
        <p:sp>
          <p:nvSpPr>
            <p:cNvPr id="2" name="TextBox 1"/>
            <p:cNvSpPr txBox="1"/>
            <p:nvPr/>
          </p:nvSpPr>
          <p:spPr>
            <a:xfrm>
              <a:off x="2962557" y="195486"/>
              <a:ext cx="3218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TimerText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의 위치를 적절히 조절해줍니다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686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72" y="555526"/>
              <a:ext cx="7704856" cy="4412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직사각형 5"/>
          <p:cNvSpPr/>
          <p:nvPr/>
        </p:nvSpPr>
        <p:spPr>
          <a:xfrm>
            <a:off x="890067" y="661442"/>
            <a:ext cx="2304256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623805" y="581908"/>
            <a:ext cx="7896390" cy="3979684"/>
            <a:chOff x="623805" y="581908"/>
            <a:chExt cx="7896390" cy="3979684"/>
          </a:xfrm>
        </p:grpSpPr>
        <p:sp>
          <p:nvSpPr>
            <p:cNvPr id="2" name="TextBox 1"/>
            <p:cNvSpPr txBox="1"/>
            <p:nvPr/>
          </p:nvSpPr>
          <p:spPr>
            <a:xfrm>
              <a:off x="1499461" y="581908"/>
              <a:ext cx="6145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UI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스크립트에서 해당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Text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를 담을 변수를 생성하고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Start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함수에서 초기화 해줍니다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6758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303" y="1085964"/>
              <a:ext cx="5445395" cy="1397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>
              <a:off x="3491880" y="2461354"/>
              <a:ext cx="720080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58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05" y="2742148"/>
              <a:ext cx="7896390" cy="1819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직선 연결선 8"/>
            <p:cNvCxnSpPr/>
            <p:nvPr/>
          </p:nvCxnSpPr>
          <p:spPr>
            <a:xfrm>
              <a:off x="943025" y="4323273"/>
              <a:ext cx="792088" cy="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507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57313" y="1321259"/>
            <a:ext cx="6429375" cy="2500983"/>
            <a:chOff x="1357313" y="1039837"/>
            <a:chExt cx="6429375" cy="2500983"/>
          </a:xfrm>
        </p:grpSpPr>
        <p:sp>
          <p:nvSpPr>
            <p:cNvPr id="2" name="TextBox 1"/>
            <p:cNvSpPr txBox="1"/>
            <p:nvPr/>
          </p:nvSpPr>
          <p:spPr>
            <a:xfrm>
              <a:off x="3258179" y="1039837"/>
              <a:ext cx="2627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시간을 표시할 변수도 생성해줍니다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696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313" y="1645345"/>
              <a:ext cx="6429375" cy="189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2805708" y="3738736"/>
            <a:ext cx="216024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9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9816" y="1520232"/>
            <a:ext cx="7884368" cy="2103036"/>
            <a:chOff x="629816" y="1543893"/>
            <a:chExt cx="7884368" cy="2103036"/>
          </a:xfrm>
        </p:grpSpPr>
        <p:sp>
          <p:nvSpPr>
            <p:cNvPr id="2" name="TextBox 1"/>
            <p:cNvSpPr txBox="1"/>
            <p:nvPr/>
          </p:nvSpPr>
          <p:spPr>
            <a:xfrm>
              <a:off x="857297" y="1543893"/>
              <a:ext cx="7429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Time.deltaTime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을 통해 시간을 계산해주고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  <a:p>
              <a:pPr algn="ctr"/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Update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문에서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float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형인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변수를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string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형인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text 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변수에 삽입하려고 하니 오류가 발생합니다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…</a:t>
              </a:r>
            </a:p>
          </p:txBody>
        </p:sp>
        <p:pic>
          <p:nvPicPr>
            <p:cNvPr id="706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16" y="2310397"/>
              <a:ext cx="7884368" cy="1336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497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8649" y="1739827"/>
            <a:ext cx="8286703" cy="1663847"/>
            <a:chOff x="428649" y="1635646"/>
            <a:chExt cx="8286703" cy="1663847"/>
          </a:xfrm>
        </p:grpSpPr>
        <p:sp>
          <p:nvSpPr>
            <p:cNvPr id="2" name="TextBox 1"/>
            <p:cNvSpPr txBox="1"/>
            <p:nvPr/>
          </p:nvSpPr>
          <p:spPr>
            <a:xfrm>
              <a:off x="2065544" y="1635646"/>
              <a:ext cx="5012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이럴 때는 앞에 따옴표를 붙힘으로써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string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형으로 사용이 가능합니다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7168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49" y="2211710"/>
              <a:ext cx="8286703" cy="1087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6" name="직선 연결선 5"/>
          <p:cNvCxnSpPr/>
          <p:nvPr/>
        </p:nvCxnSpPr>
        <p:spPr>
          <a:xfrm>
            <a:off x="3219723" y="3219822"/>
            <a:ext cx="216024" cy="0"/>
          </a:xfrm>
          <a:prstGeom prst="line">
            <a:avLst/>
          </a:prstGeom>
          <a:ln w="12700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0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17948" y="803567"/>
            <a:ext cx="5508104" cy="3536366"/>
            <a:chOff x="1817948" y="679538"/>
            <a:chExt cx="5508104" cy="3536366"/>
          </a:xfrm>
        </p:grpSpPr>
        <p:sp>
          <p:nvSpPr>
            <p:cNvPr id="2" name="TextBox 1"/>
            <p:cNvSpPr txBox="1"/>
            <p:nvPr/>
          </p:nvSpPr>
          <p:spPr>
            <a:xfrm>
              <a:off x="3013728" y="679538"/>
              <a:ext cx="31165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타이머가 잘 작동하는 것을 볼 수 있습니다</a:t>
              </a:r>
              <a:endParaRPr lang="en-US" altLang="ko-KR" sz="1400" dirty="0" smtClean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7270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7948" y="1131590"/>
              <a:ext cx="5508104" cy="308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45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52040" y="2187030"/>
            <a:ext cx="639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메이플스토리" pitchFamily="2" charset="-127"/>
                <a:ea typeface="메이플스토리" pitchFamily="2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92577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892887" y="1987397"/>
            <a:ext cx="3358227" cy="1168707"/>
            <a:chOff x="2892887" y="1707654"/>
            <a:chExt cx="3358227" cy="1168707"/>
          </a:xfrm>
        </p:grpSpPr>
        <p:sp>
          <p:nvSpPr>
            <p:cNvPr id="8" name="TextBox 7"/>
            <p:cNvSpPr txBox="1"/>
            <p:nvPr/>
          </p:nvSpPr>
          <p:spPr>
            <a:xfrm>
              <a:off x="2892887" y="1707654"/>
              <a:ext cx="335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버튼의 이름을 </a:t>
              </a:r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UpButton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으로 지정해줍시다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413" y="2200086"/>
              <a:ext cx="2543175" cy="67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271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924498" y="2113457"/>
            <a:ext cx="3295005" cy="916587"/>
            <a:chOff x="2924498" y="1987397"/>
            <a:chExt cx="3295005" cy="916587"/>
          </a:xfrm>
        </p:grpSpPr>
        <p:sp>
          <p:nvSpPr>
            <p:cNvPr id="8" name="TextBox 7"/>
            <p:cNvSpPr txBox="1"/>
            <p:nvPr/>
          </p:nvSpPr>
          <p:spPr>
            <a:xfrm>
              <a:off x="2924498" y="1987397"/>
              <a:ext cx="3295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>
                  <a:latin typeface="메이플스토리" pitchFamily="2" charset="-127"/>
                  <a:ea typeface="메이플스토리" pitchFamily="2" charset="-127"/>
                </a:rPr>
                <a:t>UpButton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의 자식을 보면 </a:t>
              </a:r>
              <a:r>
                <a:rPr lang="en-US" altLang="ko-KR" sz="1400" dirty="0" smtClean="0">
                  <a:latin typeface="메이플스토리" pitchFamily="2" charset="-127"/>
                  <a:ea typeface="메이플스토리" pitchFamily="2" charset="-127"/>
                </a:rPr>
                <a:t>Text</a:t>
              </a:r>
              <a:r>
                <a:rPr lang="ko-KR" altLang="en-US" sz="1400" dirty="0" smtClean="0">
                  <a:latin typeface="메이플스토리" pitchFamily="2" charset="-127"/>
                  <a:ea typeface="메이플스토리" pitchFamily="2" charset="-127"/>
                </a:rPr>
                <a:t>가 있는데요</a:t>
              </a:r>
              <a:endParaRPr lang="ko-KR" altLang="en-US" sz="1400" dirty="0">
                <a:latin typeface="메이플스토리" pitchFamily="2" charset="-127"/>
                <a:ea typeface="메이플스토리" pitchFamily="2" charset="-127"/>
              </a:endParaRPr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388" y="2427734"/>
              <a:ext cx="2943225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6" name="직선 연결선 5"/>
          <p:cNvCxnSpPr/>
          <p:nvPr/>
        </p:nvCxnSpPr>
        <p:spPr>
          <a:xfrm>
            <a:off x="3810392" y="2999564"/>
            <a:ext cx="288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18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non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latin typeface="메이플스토리" pitchFamily="2" charset="-127"/>
            <a:ea typeface="메이플스토리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354</TotalTime>
  <Words>773</Words>
  <Application>Microsoft Office PowerPoint</Application>
  <PresentationFormat>화면 슬라이드 쇼(16:9)</PresentationFormat>
  <Paragraphs>110</Paragraphs>
  <Slides>78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6" baseType="lpstr">
      <vt:lpstr>굴림</vt:lpstr>
      <vt:lpstr>Arial</vt:lpstr>
      <vt:lpstr>돋움</vt:lpstr>
      <vt:lpstr>맑은 고딕</vt:lpstr>
      <vt:lpstr>메이플스토리</vt:lpstr>
      <vt:lpstr>Arial Black</vt:lpstr>
      <vt:lpstr>HY견고딕</vt:lpstr>
      <vt:lpstr>필수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김기승</dc:creator>
  <cp:lastModifiedBy>김기승</cp:lastModifiedBy>
  <cp:revision>282</cp:revision>
  <dcterms:created xsi:type="dcterms:W3CDTF">2019-07-10T07:11:24Z</dcterms:created>
  <dcterms:modified xsi:type="dcterms:W3CDTF">2019-07-17T11:14:21Z</dcterms:modified>
</cp:coreProperties>
</file>